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61" r:id="rId2"/>
    <p:sldId id="256" r:id="rId3"/>
    <p:sldId id="258" r:id="rId4"/>
    <p:sldId id="318" r:id="rId5"/>
    <p:sldId id="313" r:id="rId6"/>
    <p:sldId id="323" r:id="rId7"/>
    <p:sldId id="259" r:id="rId8"/>
    <p:sldId id="324" r:id="rId9"/>
    <p:sldId id="303" r:id="rId10"/>
    <p:sldId id="282" r:id="rId11"/>
    <p:sldId id="274" r:id="rId12"/>
    <p:sldId id="302" r:id="rId13"/>
    <p:sldId id="267" r:id="rId14"/>
    <p:sldId id="268" r:id="rId15"/>
    <p:sldId id="325" r:id="rId16"/>
    <p:sldId id="277" r:id="rId17"/>
    <p:sldId id="297" r:id="rId18"/>
    <p:sldId id="296" r:id="rId19"/>
    <p:sldId id="326" r:id="rId20"/>
    <p:sldId id="281" r:id="rId21"/>
    <p:sldId id="298" r:id="rId22"/>
    <p:sldId id="293" r:id="rId23"/>
    <p:sldId id="279" r:id="rId24"/>
    <p:sldId id="308" r:id="rId25"/>
    <p:sldId id="299" r:id="rId26"/>
    <p:sldId id="300" r:id="rId27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B7CF"/>
    <a:srgbClr val="9AC09F"/>
    <a:srgbClr val="D5D17D"/>
    <a:srgbClr val="CDB581"/>
    <a:srgbClr val="CFB683"/>
    <a:srgbClr val="8BB790"/>
    <a:srgbClr val="C36429"/>
    <a:srgbClr val="7581BD"/>
    <a:srgbClr val="7ED119"/>
    <a:srgbClr val="414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3535" autoAdjust="0"/>
  </p:normalViewPr>
  <p:slideViewPr>
    <p:cSldViewPr snapToGrid="0">
      <p:cViewPr varScale="1">
        <p:scale>
          <a:sx n="54" d="100"/>
          <a:sy n="54" d="100"/>
        </p:scale>
        <p:origin x="129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FA11F-49C8-462C-A679-B362B38A97C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D064EE-AC82-4415-9207-EDE8376EC615}">
      <dgm:prSet phldrT="[Text]" custT="1"/>
      <dgm:spPr>
        <a:ln w="25400">
          <a:solidFill>
            <a:schemeClr val="tx1"/>
          </a:solidFill>
        </a:ln>
      </dgm:spPr>
      <dgm:t>
        <a:bodyPr/>
        <a:lstStyle/>
        <a:p>
          <a:pPr algn="l"/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Moral Decision…</a:t>
          </a:r>
        </a:p>
      </dgm:t>
    </dgm:pt>
    <dgm:pt modelId="{42EC4769-C8EE-4062-9AC4-D923CD87C407}" type="parTrans" cxnId="{D27561EB-73F0-4557-972E-7BDF2A93D001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259FF2C-7784-41E8-9564-9983408735CC}" type="sibTrans" cxnId="{D27561EB-73F0-4557-972E-7BDF2A93D001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D3DEA61-4C27-4BF9-BDD5-D6734607FFE2}">
      <dgm:prSet custT="1"/>
      <dgm:spPr>
        <a:solidFill>
          <a:srgbClr val="CFB683"/>
        </a:solidFill>
        <a:ln w="25400">
          <a:noFill/>
        </a:ln>
      </dgm:spPr>
      <dgm:t>
        <a:bodyPr/>
        <a:lstStyle/>
        <a:p>
          <a:pPr algn="l"/>
          <a:r>
            <a: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Judgment of the goodness or badness of human action and character</a:t>
          </a:r>
          <a:r>
            <a:rPr lang="en-US" sz="2200" dirty="0">
              <a:solidFill>
                <a:schemeClr val="tx1">
                  <a:lumMod val="75000"/>
                  <a:lumOff val="25000"/>
                </a:schemeClr>
              </a:solidFill>
            </a:rPr>
            <a:t>—</a:t>
          </a:r>
          <a:r>
            <a: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a value judgment.</a:t>
          </a:r>
        </a:p>
      </dgm:t>
    </dgm:pt>
    <dgm:pt modelId="{1EE0BE8F-B573-485E-AE32-AF0B4162361F}" type="parTrans" cxnId="{7DBF5639-7CE4-496B-AAC2-1D8E1CDCB8AC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F0B2550-3C32-40A0-920E-1CD2CDAB664B}" type="sibTrans" cxnId="{7DBF5639-7CE4-496B-AAC2-1D8E1CDCB8AC}">
      <dgm:prSet/>
      <dgm:spPr>
        <a:ln>
          <a:solidFill>
            <a:srgbClr val="FFFFFF"/>
          </a:solidFill>
        </a:ln>
      </dgm:spPr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8A23D34-E505-4846-B6EF-1A2481F23335}">
      <dgm:prSet custT="1"/>
      <dgm:spPr>
        <a:ln w="25400">
          <a:solidFill>
            <a:srgbClr val="FFFFFF"/>
          </a:solidFill>
        </a:ln>
      </dgm:spPr>
      <dgm:t>
        <a:bodyPr/>
        <a:lstStyle/>
        <a:p>
          <a:pPr algn="l"/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Ethical Decision…</a:t>
          </a:r>
        </a:p>
      </dgm:t>
    </dgm:pt>
    <dgm:pt modelId="{DB7CA2FB-3285-4510-95A4-997E80E85D5E}" type="parTrans" cxnId="{76C80B31-79CD-460D-8F8E-8EAA9406C969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EA283F4-6E1C-4B79-94D1-E5DB65E28F36}" type="sibTrans" cxnId="{76C80B31-79CD-460D-8F8E-8EAA9406C969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6E2C0F9-FE53-47C0-97AF-801F918226D3}">
      <dgm:prSet custT="1"/>
      <dgm:spPr>
        <a:ln w="25400">
          <a:solidFill>
            <a:schemeClr val="tx1"/>
          </a:solidFill>
        </a:ln>
      </dgm:spPr>
      <dgm:t>
        <a:bodyPr/>
        <a:lstStyle/>
        <a:p>
          <a:pPr algn="l"/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Ethics Code…</a:t>
          </a:r>
        </a:p>
      </dgm:t>
    </dgm:pt>
    <dgm:pt modelId="{CFF0342B-7D43-4189-A37B-6FFA280B51F4}" type="parTrans" cxnId="{BD44F4C9-819C-4472-9A19-029B9747CB9C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C3FE92C-1CB7-46AE-B2DC-509230993317}" type="sibTrans" cxnId="{BD44F4C9-819C-4472-9A19-029B9747CB9C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C044DC2-257D-4FD3-935D-F3E30FB2D5EB}">
      <dgm:prSet custT="1"/>
      <dgm:spPr>
        <a:solidFill>
          <a:srgbClr val="9AC09F"/>
        </a:solidFill>
        <a:ln w="25400">
          <a:noFill/>
        </a:ln>
      </dgm:spPr>
      <dgm:t>
        <a:bodyPr/>
        <a:lstStyle/>
        <a:p>
          <a:pPr algn="l"/>
          <a:r>
            <a: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A formal system of rules explicitly adopted by group</a:t>
          </a:r>
          <a:r>
            <a:rPr lang="en-US" sz="2200" b="1" dirty="0">
              <a:solidFill>
                <a:schemeClr val="bg1"/>
              </a:solidFill>
              <a:latin typeface="Cambria" panose="02040503050406030204" pitchFamily="18" charset="0"/>
            </a:rPr>
            <a:t>.</a:t>
          </a:r>
        </a:p>
      </dgm:t>
    </dgm:pt>
    <dgm:pt modelId="{62CE3BD9-120A-4798-9E95-36C299A1F2E2}" type="parTrans" cxnId="{9943B26D-A782-434B-96CC-95713E61B1BF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EEAB33E-CEF9-44EB-8331-D6A1AA04DA79}" type="sibTrans" cxnId="{9943B26D-A782-434B-96CC-95713E61B1BF}">
      <dgm:prSet/>
      <dgm:spPr/>
      <dgm:t>
        <a:bodyPr/>
        <a:lstStyle/>
        <a:p>
          <a:pPr algn="l"/>
          <a:endParaRPr lang="en-US" sz="2000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772729E-4812-4369-9649-5CEC809A3A74}">
      <dgm:prSet custT="1"/>
      <dgm:spPr>
        <a:solidFill>
          <a:srgbClr val="A9B7CF"/>
        </a:solidFill>
        <a:ln>
          <a:noFill/>
        </a:ln>
      </dgm:spPr>
      <dgm:t>
        <a:bodyPr/>
        <a:lstStyle/>
        <a:p>
          <a:pPr algn="l"/>
          <a:r>
            <a: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Principles of conduct based on system of rules/standards governing members of profession or group.</a:t>
          </a:r>
        </a:p>
      </dgm:t>
    </dgm:pt>
    <dgm:pt modelId="{A38B7E54-5D8C-48C8-B080-DE138326245B}" type="parTrans" cxnId="{AB91B737-4129-4E97-A006-058C153A8255}">
      <dgm:prSet/>
      <dgm:spPr/>
      <dgm:t>
        <a:bodyPr/>
        <a:lstStyle/>
        <a:p>
          <a:pPr algn="l"/>
          <a:endParaRPr lang="en-US"/>
        </a:p>
      </dgm:t>
    </dgm:pt>
    <dgm:pt modelId="{C662F721-FC85-4240-992D-CA429FC845D4}" type="sibTrans" cxnId="{AB91B737-4129-4E97-A006-058C153A8255}">
      <dgm:prSet/>
      <dgm:spPr/>
      <dgm:t>
        <a:bodyPr/>
        <a:lstStyle/>
        <a:p>
          <a:pPr algn="l"/>
          <a:endParaRPr lang="en-US"/>
        </a:p>
      </dgm:t>
    </dgm:pt>
    <dgm:pt modelId="{ABD3BDBC-7C52-4298-8772-5C858AD8505C}" type="pres">
      <dgm:prSet presAssocID="{E9BFA11F-49C8-462C-A679-B362B38A97C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0BAE5D8-3890-49EE-BC54-6FD014902839}" type="pres">
      <dgm:prSet presAssocID="{52D064EE-AC82-4415-9207-EDE8376EC615}" presName="parenttextcomposite" presStyleCnt="0"/>
      <dgm:spPr/>
    </dgm:pt>
    <dgm:pt modelId="{34515944-539B-45BC-A42D-4D07C4A4415E}" type="pres">
      <dgm:prSet presAssocID="{52D064EE-AC82-4415-9207-EDE8376EC61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92A12-36B4-4971-B6FE-909E43822EE6}" type="pres">
      <dgm:prSet presAssocID="{52D064EE-AC82-4415-9207-EDE8376EC615}" presName="composite" presStyleCnt="0"/>
      <dgm:spPr/>
    </dgm:pt>
    <dgm:pt modelId="{D9E6B66C-B69B-4ACB-BCC0-CE359BECADA5}" type="pres">
      <dgm:prSet presAssocID="{52D064EE-AC82-4415-9207-EDE8376EC615}" presName="chevron1" presStyleLbl="alignNode1" presStyleIdx="0" presStyleCnt="21"/>
      <dgm:spPr/>
    </dgm:pt>
    <dgm:pt modelId="{1E2F5881-1278-4190-9C5B-FEB1FBCCDCAA}" type="pres">
      <dgm:prSet presAssocID="{52D064EE-AC82-4415-9207-EDE8376EC615}" presName="chevron2" presStyleLbl="alignNode1" presStyleIdx="1" presStyleCnt="21"/>
      <dgm:spPr/>
    </dgm:pt>
    <dgm:pt modelId="{65B9CB59-A32D-4B5F-BF7A-8E7CCC95B32E}" type="pres">
      <dgm:prSet presAssocID="{52D064EE-AC82-4415-9207-EDE8376EC615}" presName="chevron3" presStyleLbl="alignNode1" presStyleIdx="2" presStyleCnt="21"/>
      <dgm:spPr/>
    </dgm:pt>
    <dgm:pt modelId="{A5BF32FB-FC59-4C06-BC1A-8E058D88A894}" type="pres">
      <dgm:prSet presAssocID="{52D064EE-AC82-4415-9207-EDE8376EC615}" presName="chevron4" presStyleLbl="alignNode1" presStyleIdx="3" presStyleCnt="21"/>
      <dgm:spPr/>
    </dgm:pt>
    <dgm:pt modelId="{276AC822-53F0-4DBC-88A7-7887B5B30EDA}" type="pres">
      <dgm:prSet presAssocID="{52D064EE-AC82-4415-9207-EDE8376EC615}" presName="chevron5" presStyleLbl="alignNode1" presStyleIdx="4" presStyleCnt="21"/>
      <dgm:spPr/>
    </dgm:pt>
    <dgm:pt modelId="{10B1E90F-D031-483B-89BD-FCA3A3EE33F3}" type="pres">
      <dgm:prSet presAssocID="{52D064EE-AC82-4415-9207-EDE8376EC615}" presName="chevron6" presStyleLbl="alignNode1" presStyleIdx="5" presStyleCnt="21"/>
      <dgm:spPr/>
    </dgm:pt>
    <dgm:pt modelId="{72ADDD3D-0E15-4C84-A4FE-0E3395C23DE6}" type="pres">
      <dgm:prSet presAssocID="{52D064EE-AC82-4415-9207-EDE8376EC615}" presName="chevron7" presStyleLbl="alignNode1" presStyleIdx="6" presStyleCnt="21"/>
      <dgm:spPr/>
    </dgm:pt>
    <dgm:pt modelId="{6AD13E5A-E8C9-4BD1-816A-42404609C313}" type="pres">
      <dgm:prSet presAssocID="{52D064EE-AC82-4415-9207-EDE8376EC615}" presName="childtext" presStyleLbl="solidFgAcc1" presStyleIdx="0" presStyleCnt="3" custLinFactNeighborX="-136" custLinFactNeighborY="-1298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A9CB4-2441-4319-B80C-BEDE6C9FA83C}" type="pres">
      <dgm:prSet presAssocID="{7259FF2C-7784-41E8-9564-9983408735CC}" presName="sibTrans" presStyleCnt="0"/>
      <dgm:spPr/>
    </dgm:pt>
    <dgm:pt modelId="{4B2C610F-9992-4D27-8843-518928FD5B53}" type="pres">
      <dgm:prSet presAssocID="{B8A23D34-E505-4846-B6EF-1A2481F23335}" presName="parenttextcomposite" presStyleCnt="0"/>
      <dgm:spPr/>
    </dgm:pt>
    <dgm:pt modelId="{52D4A984-9E34-48A4-AA8B-67662C19B9C3}" type="pres">
      <dgm:prSet presAssocID="{B8A23D34-E505-4846-B6EF-1A2481F2333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5644F-DE0D-49FA-8C90-3ACDD41DD652}" type="pres">
      <dgm:prSet presAssocID="{B8A23D34-E505-4846-B6EF-1A2481F23335}" presName="composite" presStyleCnt="0"/>
      <dgm:spPr/>
    </dgm:pt>
    <dgm:pt modelId="{EB3361F8-4449-402D-8544-04CDCCC84E5B}" type="pres">
      <dgm:prSet presAssocID="{B8A23D34-E505-4846-B6EF-1A2481F23335}" presName="chevron1" presStyleLbl="alignNode1" presStyleIdx="7" presStyleCnt="21"/>
      <dgm:spPr/>
    </dgm:pt>
    <dgm:pt modelId="{B25541FF-C0C9-455F-8DBA-DD1DF980AA2B}" type="pres">
      <dgm:prSet presAssocID="{B8A23D34-E505-4846-B6EF-1A2481F23335}" presName="chevron2" presStyleLbl="alignNode1" presStyleIdx="8" presStyleCnt="21"/>
      <dgm:spPr/>
    </dgm:pt>
    <dgm:pt modelId="{3B10B0EA-60B5-4936-B066-068EBD05633E}" type="pres">
      <dgm:prSet presAssocID="{B8A23D34-E505-4846-B6EF-1A2481F23335}" presName="chevron3" presStyleLbl="alignNode1" presStyleIdx="9" presStyleCnt="21"/>
      <dgm:spPr/>
    </dgm:pt>
    <dgm:pt modelId="{8B6EC422-3309-4AE0-8D08-8D0BE55A3047}" type="pres">
      <dgm:prSet presAssocID="{B8A23D34-E505-4846-B6EF-1A2481F23335}" presName="chevron4" presStyleLbl="alignNode1" presStyleIdx="10" presStyleCnt="21" custLinFactNeighborX="922" custLinFactNeighborY="-5146"/>
      <dgm:spPr/>
    </dgm:pt>
    <dgm:pt modelId="{139334A0-DF20-4316-8C2E-45351F8C0ADA}" type="pres">
      <dgm:prSet presAssocID="{B8A23D34-E505-4846-B6EF-1A2481F23335}" presName="chevron5" presStyleLbl="alignNode1" presStyleIdx="11" presStyleCnt="21"/>
      <dgm:spPr/>
    </dgm:pt>
    <dgm:pt modelId="{D1834192-CD46-4C6C-84CE-0A36C30646D0}" type="pres">
      <dgm:prSet presAssocID="{B8A23D34-E505-4846-B6EF-1A2481F23335}" presName="chevron6" presStyleLbl="alignNode1" presStyleIdx="12" presStyleCnt="21"/>
      <dgm:spPr/>
    </dgm:pt>
    <dgm:pt modelId="{96AF3ED5-5F7D-439F-BA93-331DDDBEFF95}" type="pres">
      <dgm:prSet presAssocID="{B8A23D34-E505-4846-B6EF-1A2481F23335}" presName="chevron7" presStyleLbl="alignNode1" presStyleIdx="13" presStyleCnt="21"/>
      <dgm:spPr/>
    </dgm:pt>
    <dgm:pt modelId="{4578D65F-11FE-4D52-BBFD-1DB3179FA336}" type="pres">
      <dgm:prSet presAssocID="{B8A23D34-E505-4846-B6EF-1A2481F23335}" presName="childtext" presStyleLbl="solidFgAcc1" presStyleIdx="1" presStyleCnt="3" custLinFactNeighborX="-136" custLinFactNeighborY="-1298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89E9-2954-4225-9850-3674983981AC}" type="pres">
      <dgm:prSet presAssocID="{3EA283F4-6E1C-4B79-94D1-E5DB65E28F36}" presName="sibTrans" presStyleCnt="0"/>
      <dgm:spPr/>
    </dgm:pt>
    <dgm:pt modelId="{43F81AD3-9FFB-4117-AD98-EAFC2DE3D392}" type="pres">
      <dgm:prSet presAssocID="{D6E2C0F9-FE53-47C0-97AF-801F918226D3}" presName="parenttextcomposite" presStyleCnt="0"/>
      <dgm:spPr/>
    </dgm:pt>
    <dgm:pt modelId="{520362ED-FB13-4DD1-97F3-86F3A1622284}" type="pres">
      <dgm:prSet presAssocID="{D6E2C0F9-FE53-47C0-97AF-801F918226D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2AF55-881E-49B2-AFF5-774522AFAE8E}" type="pres">
      <dgm:prSet presAssocID="{D6E2C0F9-FE53-47C0-97AF-801F918226D3}" presName="composite" presStyleCnt="0"/>
      <dgm:spPr/>
    </dgm:pt>
    <dgm:pt modelId="{507B7FD0-B29E-454D-B217-9FA0EF59759E}" type="pres">
      <dgm:prSet presAssocID="{D6E2C0F9-FE53-47C0-97AF-801F918226D3}" presName="chevron1" presStyleLbl="alignNode1" presStyleIdx="14" presStyleCnt="21"/>
      <dgm:spPr/>
    </dgm:pt>
    <dgm:pt modelId="{00EB4A98-50D9-4545-8A9C-27F9D2528130}" type="pres">
      <dgm:prSet presAssocID="{D6E2C0F9-FE53-47C0-97AF-801F918226D3}" presName="chevron2" presStyleLbl="alignNode1" presStyleIdx="15" presStyleCnt="21"/>
      <dgm:spPr/>
    </dgm:pt>
    <dgm:pt modelId="{0FCA6FC5-2376-4F12-8EA0-9646A34E529D}" type="pres">
      <dgm:prSet presAssocID="{D6E2C0F9-FE53-47C0-97AF-801F918226D3}" presName="chevron3" presStyleLbl="alignNode1" presStyleIdx="16" presStyleCnt="21"/>
      <dgm:spPr/>
    </dgm:pt>
    <dgm:pt modelId="{AF1E03A7-06A9-4C74-B55A-2ADF1EF21129}" type="pres">
      <dgm:prSet presAssocID="{D6E2C0F9-FE53-47C0-97AF-801F918226D3}" presName="chevron4" presStyleLbl="alignNode1" presStyleIdx="17" presStyleCnt="21"/>
      <dgm:spPr/>
    </dgm:pt>
    <dgm:pt modelId="{DEBB9617-0D88-4C54-87E0-FE81E6F14728}" type="pres">
      <dgm:prSet presAssocID="{D6E2C0F9-FE53-47C0-97AF-801F918226D3}" presName="chevron5" presStyleLbl="alignNode1" presStyleIdx="18" presStyleCnt="21"/>
      <dgm:spPr/>
    </dgm:pt>
    <dgm:pt modelId="{85B27094-0CE2-4D1A-90B4-543FA377D164}" type="pres">
      <dgm:prSet presAssocID="{D6E2C0F9-FE53-47C0-97AF-801F918226D3}" presName="chevron6" presStyleLbl="alignNode1" presStyleIdx="19" presStyleCnt="21"/>
      <dgm:spPr/>
    </dgm:pt>
    <dgm:pt modelId="{B72D5AED-4C91-4AA7-907E-640BF115F56B}" type="pres">
      <dgm:prSet presAssocID="{D6E2C0F9-FE53-47C0-97AF-801F918226D3}" presName="chevron7" presStyleLbl="alignNode1" presStyleIdx="20" presStyleCnt="21"/>
      <dgm:spPr/>
    </dgm:pt>
    <dgm:pt modelId="{24A972F6-925B-480C-B30D-56978DA7FE07}" type="pres">
      <dgm:prSet presAssocID="{D6E2C0F9-FE53-47C0-97AF-801F918226D3}" presName="childtext" presStyleLbl="solidFgAcc1" presStyleIdx="2" presStyleCnt="3" custLinFactNeighborX="-135" custLinFactNeighborY="-233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9D98E-59DD-44E1-8C26-F8DA98DDA852}" type="presOf" srcId="{B8A23D34-E505-4846-B6EF-1A2481F23335}" destId="{52D4A984-9E34-48A4-AA8B-67662C19B9C3}" srcOrd="0" destOrd="0" presId="urn:microsoft.com/office/officeart/2008/layout/VerticalAccentList"/>
    <dgm:cxn modelId="{7DBF5639-7CE4-496B-AAC2-1D8E1CDCB8AC}" srcId="{52D064EE-AC82-4415-9207-EDE8376EC615}" destId="{3D3DEA61-4C27-4BF9-BDD5-D6734607FFE2}" srcOrd="0" destOrd="0" parTransId="{1EE0BE8F-B573-485E-AE32-AF0B4162361F}" sibTransId="{1F0B2550-3C32-40A0-920E-1CD2CDAB664B}"/>
    <dgm:cxn modelId="{9943B26D-A782-434B-96CC-95713E61B1BF}" srcId="{D6E2C0F9-FE53-47C0-97AF-801F918226D3}" destId="{9C044DC2-257D-4FD3-935D-F3E30FB2D5EB}" srcOrd="0" destOrd="0" parTransId="{62CE3BD9-120A-4798-9E95-36C299A1F2E2}" sibTransId="{7EEAB33E-CEF9-44EB-8331-D6A1AA04DA79}"/>
    <dgm:cxn modelId="{76C80B31-79CD-460D-8F8E-8EAA9406C969}" srcId="{E9BFA11F-49C8-462C-A679-B362B38A97CD}" destId="{B8A23D34-E505-4846-B6EF-1A2481F23335}" srcOrd="1" destOrd="0" parTransId="{DB7CA2FB-3285-4510-95A4-997E80E85D5E}" sibTransId="{3EA283F4-6E1C-4B79-94D1-E5DB65E28F36}"/>
    <dgm:cxn modelId="{AB91B737-4129-4E97-A006-058C153A8255}" srcId="{B8A23D34-E505-4846-B6EF-1A2481F23335}" destId="{4772729E-4812-4369-9649-5CEC809A3A74}" srcOrd="0" destOrd="0" parTransId="{A38B7E54-5D8C-48C8-B080-DE138326245B}" sibTransId="{C662F721-FC85-4240-992D-CA429FC845D4}"/>
    <dgm:cxn modelId="{72D69477-9CE8-4144-96C3-F35CCAE49804}" type="presOf" srcId="{E9BFA11F-49C8-462C-A679-B362B38A97CD}" destId="{ABD3BDBC-7C52-4298-8772-5C858AD8505C}" srcOrd="0" destOrd="0" presId="urn:microsoft.com/office/officeart/2008/layout/VerticalAccentList"/>
    <dgm:cxn modelId="{D27561EB-73F0-4557-972E-7BDF2A93D001}" srcId="{E9BFA11F-49C8-462C-A679-B362B38A97CD}" destId="{52D064EE-AC82-4415-9207-EDE8376EC615}" srcOrd="0" destOrd="0" parTransId="{42EC4769-C8EE-4062-9AC4-D923CD87C407}" sibTransId="{7259FF2C-7784-41E8-9564-9983408735CC}"/>
    <dgm:cxn modelId="{9CDC6031-C965-4F8A-8500-13ACB7BCB157}" type="presOf" srcId="{4772729E-4812-4369-9649-5CEC809A3A74}" destId="{4578D65F-11FE-4D52-BBFD-1DB3179FA336}" srcOrd="0" destOrd="0" presId="urn:microsoft.com/office/officeart/2008/layout/VerticalAccentList"/>
    <dgm:cxn modelId="{1D707257-394F-45DD-8F97-6FA012B3A5BF}" type="presOf" srcId="{D6E2C0F9-FE53-47C0-97AF-801F918226D3}" destId="{520362ED-FB13-4DD1-97F3-86F3A1622284}" srcOrd="0" destOrd="0" presId="urn:microsoft.com/office/officeart/2008/layout/VerticalAccentList"/>
    <dgm:cxn modelId="{5D3F7672-2610-4773-BEF0-7B60019A75A5}" type="presOf" srcId="{9C044DC2-257D-4FD3-935D-F3E30FB2D5EB}" destId="{24A972F6-925B-480C-B30D-56978DA7FE07}" srcOrd="0" destOrd="0" presId="urn:microsoft.com/office/officeart/2008/layout/VerticalAccentList"/>
    <dgm:cxn modelId="{BE72E16B-9B9B-4713-85E6-74163ACAE421}" type="presOf" srcId="{52D064EE-AC82-4415-9207-EDE8376EC615}" destId="{34515944-539B-45BC-A42D-4D07C4A4415E}" srcOrd="0" destOrd="0" presId="urn:microsoft.com/office/officeart/2008/layout/VerticalAccentList"/>
    <dgm:cxn modelId="{BD44F4C9-819C-4472-9A19-029B9747CB9C}" srcId="{E9BFA11F-49C8-462C-A679-B362B38A97CD}" destId="{D6E2C0F9-FE53-47C0-97AF-801F918226D3}" srcOrd="2" destOrd="0" parTransId="{CFF0342B-7D43-4189-A37B-6FFA280B51F4}" sibTransId="{5C3FE92C-1CB7-46AE-B2DC-509230993317}"/>
    <dgm:cxn modelId="{36BDB6B9-E45D-4C0F-9D27-23DBFD35473E}" type="presOf" srcId="{3D3DEA61-4C27-4BF9-BDD5-D6734607FFE2}" destId="{6AD13E5A-E8C9-4BD1-816A-42404609C313}" srcOrd="0" destOrd="0" presId="urn:microsoft.com/office/officeart/2008/layout/VerticalAccentList"/>
    <dgm:cxn modelId="{F6724AF3-371F-474C-BD83-BFBFAF29A53B}" type="presParOf" srcId="{ABD3BDBC-7C52-4298-8772-5C858AD8505C}" destId="{20BAE5D8-3890-49EE-BC54-6FD014902839}" srcOrd="0" destOrd="0" presId="urn:microsoft.com/office/officeart/2008/layout/VerticalAccentList"/>
    <dgm:cxn modelId="{C5EC2B05-2A77-43C7-A2B2-BDF46CEF1049}" type="presParOf" srcId="{20BAE5D8-3890-49EE-BC54-6FD014902839}" destId="{34515944-539B-45BC-A42D-4D07C4A4415E}" srcOrd="0" destOrd="0" presId="urn:microsoft.com/office/officeart/2008/layout/VerticalAccentList"/>
    <dgm:cxn modelId="{F504DE6F-09FF-419B-B78D-06AC88168A2D}" type="presParOf" srcId="{ABD3BDBC-7C52-4298-8772-5C858AD8505C}" destId="{AA292A12-36B4-4971-B6FE-909E43822EE6}" srcOrd="1" destOrd="0" presId="urn:microsoft.com/office/officeart/2008/layout/VerticalAccentList"/>
    <dgm:cxn modelId="{0017BC1D-5361-454B-9969-2EABA486957E}" type="presParOf" srcId="{AA292A12-36B4-4971-B6FE-909E43822EE6}" destId="{D9E6B66C-B69B-4ACB-BCC0-CE359BECADA5}" srcOrd="0" destOrd="0" presId="urn:microsoft.com/office/officeart/2008/layout/VerticalAccentList"/>
    <dgm:cxn modelId="{AA89F709-8865-46D4-8768-C2714FFEECFB}" type="presParOf" srcId="{AA292A12-36B4-4971-B6FE-909E43822EE6}" destId="{1E2F5881-1278-4190-9C5B-FEB1FBCCDCAA}" srcOrd="1" destOrd="0" presId="urn:microsoft.com/office/officeart/2008/layout/VerticalAccentList"/>
    <dgm:cxn modelId="{592818C7-CE31-47B4-8294-216565DE78DC}" type="presParOf" srcId="{AA292A12-36B4-4971-B6FE-909E43822EE6}" destId="{65B9CB59-A32D-4B5F-BF7A-8E7CCC95B32E}" srcOrd="2" destOrd="0" presId="urn:microsoft.com/office/officeart/2008/layout/VerticalAccentList"/>
    <dgm:cxn modelId="{5A9E647C-FF9B-4E93-A112-80BC202ABE2C}" type="presParOf" srcId="{AA292A12-36B4-4971-B6FE-909E43822EE6}" destId="{A5BF32FB-FC59-4C06-BC1A-8E058D88A894}" srcOrd="3" destOrd="0" presId="urn:microsoft.com/office/officeart/2008/layout/VerticalAccentList"/>
    <dgm:cxn modelId="{8672428E-B6BA-4C7D-920C-473E77C9E61C}" type="presParOf" srcId="{AA292A12-36B4-4971-B6FE-909E43822EE6}" destId="{276AC822-53F0-4DBC-88A7-7887B5B30EDA}" srcOrd="4" destOrd="0" presId="urn:microsoft.com/office/officeart/2008/layout/VerticalAccentList"/>
    <dgm:cxn modelId="{43C9003D-28AE-409A-99E8-66C8E901A097}" type="presParOf" srcId="{AA292A12-36B4-4971-B6FE-909E43822EE6}" destId="{10B1E90F-D031-483B-89BD-FCA3A3EE33F3}" srcOrd="5" destOrd="0" presId="urn:microsoft.com/office/officeart/2008/layout/VerticalAccentList"/>
    <dgm:cxn modelId="{0B0E7FBC-8F61-420A-B43D-C42E3F5E37A7}" type="presParOf" srcId="{AA292A12-36B4-4971-B6FE-909E43822EE6}" destId="{72ADDD3D-0E15-4C84-A4FE-0E3395C23DE6}" srcOrd="6" destOrd="0" presId="urn:microsoft.com/office/officeart/2008/layout/VerticalAccentList"/>
    <dgm:cxn modelId="{20EC3BD3-27B0-4949-AEB8-18D2E1AF0232}" type="presParOf" srcId="{AA292A12-36B4-4971-B6FE-909E43822EE6}" destId="{6AD13E5A-E8C9-4BD1-816A-42404609C313}" srcOrd="7" destOrd="0" presId="urn:microsoft.com/office/officeart/2008/layout/VerticalAccentList"/>
    <dgm:cxn modelId="{B7741024-0EB0-4C95-8118-5D44DE7171B7}" type="presParOf" srcId="{ABD3BDBC-7C52-4298-8772-5C858AD8505C}" destId="{26EA9CB4-2441-4319-B80C-BEDE6C9FA83C}" srcOrd="2" destOrd="0" presId="urn:microsoft.com/office/officeart/2008/layout/VerticalAccentList"/>
    <dgm:cxn modelId="{C83655AA-CF80-46CA-B2EE-EBE369AA16F4}" type="presParOf" srcId="{ABD3BDBC-7C52-4298-8772-5C858AD8505C}" destId="{4B2C610F-9992-4D27-8843-518928FD5B53}" srcOrd="3" destOrd="0" presId="urn:microsoft.com/office/officeart/2008/layout/VerticalAccentList"/>
    <dgm:cxn modelId="{823B686F-F3E1-4343-9D62-6F495B6F7987}" type="presParOf" srcId="{4B2C610F-9992-4D27-8843-518928FD5B53}" destId="{52D4A984-9E34-48A4-AA8B-67662C19B9C3}" srcOrd="0" destOrd="0" presId="urn:microsoft.com/office/officeart/2008/layout/VerticalAccentList"/>
    <dgm:cxn modelId="{DD6C19EA-2659-400F-A1E5-16EF30F722C0}" type="presParOf" srcId="{ABD3BDBC-7C52-4298-8772-5C858AD8505C}" destId="{9A65644F-DE0D-49FA-8C90-3ACDD41DD652}" srcOrd="4" destOrd="0" presId="urn:microsoft.com/office/officeart/2008/layout/VerticalAccentList"/>
    <dgm:cxn modelId="{D73215CD-5D4B-4FA9-AD1F-B2BA60A005E4}" type="presParOf" srcId="{9A65644F-DE0D-49FA-8C90-3ACDD41DD652}" destId="{EB3361F8-4449-402D-8544-04CDCCC84E5B}" srcOrd="0" destOrd="0" presId="urn:microsoft.com/office/officeart/2008/layout/VerticalAccentList"/>
    <dgm:cxn modelId="{1EFBC9C9-5BB9-4C8B-84D3-1D235B50FA40}" type="presParOf" srcId="{9A65644F-DE0D-49FA-8C90-3ACDD41DD652}" destId="{B25541FF-C0C9-455F-8DBA-DD1DF980AA2B}" srcOrd="1" destOrd="0" presId="urn:microsoft.com/office/officeart/2008/layout/VerticalAccentList"/>
    <dgm:cxn modelId="{C1650D3D-F332-4E5C-9AE5-63D3583EA5C8}" type="presParOf" srcId="{9A65644F-DE0D-49FA-8C90-3ACDD41DD652}" destId="{3B10B0EA-60B5-4936-B066-068EBD05633E}" srcOrd="2" destOrd="0" presId="urn:microsoft.com/office/officeart/2008/layout/VerticalAccentList"/>
    <dgm:cxn modelId="{F30F8615-C04D-446F-B4FF-E9EB7CB964F1}" type="presParOf" srcId="{9A65644F-DE0D-49FA-8C90-3ACDD41DD652}" destId="{8B6EC422-3309-4AE0-8D08-8D0BE55A3047}" srcOrd="3" destOrd="0" presId="urn:microsoft.com/office/officeart/2008/layout/VerticalAccentList"/>
    <dgm:cxn modelId="{25013982-3C2C-43FF-9059-072D76D75871}" type="presParOf" srcId="{9A65644F-DE0D-49FA-8C90-3ACDD41DD652}" destId="{139334A0-DF20-4316-8C2E-45351F8C0ADA}" srcOrd="4" destOrd="0" presId="urn:microsoft.com/office/officeart/2008/layout/VerticalAccentList"/>
    <dgm:cxn modelId="{0F88C949-9B6E-4672-A293-5E66672C6BE4}" type="presParOf" srcId="{9A65644F-DE0D-49FA-8C90-3ACDD41DD652}" destId="{D1834192-CD46-4C6C-84CE-0A36C30646D0}" srcOrd="5" destOrd="0" presId="urn:microsoft.com/office/officeart/2008/layout/VerticalAccentList"/>
    <dgm:cxn modelId="{EF0E460D-024A-462C-8A06-51E291C3F799}" type="presParOf" srcId="{9A65644F-DE0D-49FA-8C90-3ACDD41DD652}" destId="{96AF3ED5-5F7D-439F-BA93-331DDDBEFF95}" srcOrd="6" destOrd="0" presId="urn:microsoft.com/office/officeart/2008/layout/VerticalAccentList"/>
    <dgm:cxn modelId="{51C6CC01-204E-40CA-80D6-BF65D5958D1A}" type="presParOf" srcId="{9A65644F-DE0D-49FA-8C90-3ACDD41DD652}" destId="{4578D65F-11FE-4D52-BBFD-1DB3179FA336}" srcOrd="7" destOrd="0" presId="urn:microsoft.com/office/officeart/2008/layout/VerticalAccentList"/>
    <dgm:cxn modelId="{9995DD1E-100A-4AA6-B306-B9A37450FC1F}" type="presParOf" srcId="{ABD3BDBC-7C52-4298-8772-5C858AD8505C}" destId="{578889E9-2954-4225-9850-3674983981AC}" srcOrd="5" destOrd="0" presId="urn:microsoft.com/office/officeart/2008/layout/VerticalAccentList"/>
    <dgm:cxn modelId="{B2242150-E707-4426-B30E-01CCB7463B07}" type="presParOf" srcId="{ABD3BDBC-7C52-4298-8772-5C858AD8505C}" destId="{43F81AD3-9FFB-4117-AD98-EAFC2DE3D392}" srcOrd="6" destOrd="0" presId="urn:microsoft.com/office/officeart/2008/layout/VerticalAccentList"/>
    <dgm:cxn modelId="{9AA2FE55-C74B-4A0C-9931-5F483B7D93FE}" type="presParOf" srcId="{43F81AD3-9FFB-4117-AD98-EAFC2DE3D392}" destId="{520362ED-FB13-4DD1-97F3-86F3A1622284}" srcOrd="0" destOrd="0" presId="urn:microsoft.com/office/officeart/2008/layout/VerticalAccentList"/>
    <dgm:cxn modelId="{403C1ED6-9268-441D-8273-A233C4B8E953}" type="presParOf" srcId="{ABD3BDBC-7C52-4298-8772-5C858AD8505C}" destId="{9372AF55-881E-49B2-AFF5-774522AFAE8E}" srcOrd="7" destOrd="0" presId="urn:microsoft.com/office/officeart/2008/layout/VerticalAccentList"/>
    <dgm:cxn modelId="{4DF8FB17-FDC7-4426-89DD-1F259CEAC0CF}" type="presParOf" srcId="{9372AF55-881E-49B2-AFF5-774522AFAE8E}" destId="{507B7FD0-B29E-454D-B217-9FA0EF59759E}" srcOrd="0" destOrd="0" presId="urn:microsoft.com/office/officeart/2008/layout/VerticalAccentList"/>
    <dgm:cxn modelId="{2E42D35E-447F-43A4-A880-A697A53C2054}" type="presParOf" srcId="{9372AF55-881E-49B2-AFF5-774522AFAE8E}" destId="{00EB4A98-50D9-4545-8A9C-27F9D2528130}" srcOrd="1" destOrd="0" presId="urn:microsoft.com/office/officeart/2008/layout/VerticalAccentList"/>
    <dgm:cxn modelId="{74614194-9A44-47AC-8283-AD53DA9C0E0D}" type="presParOf" srcId="{9372AF55-881E-49B2-AFF5-774522AFAE8E}" destId="{0FCA6FC5-2376-4F12-8EA0-9646A34E529D}" srcOrd="2" destOrd="0" presId="urn:microsoft.com/office/officeart/2008/layout/VerticalAccentList"/>
    <dgm:cxn modelId="{34F90A30-901B-4BFB-A3ED-9F18108F1732}" type="presParOf" srcId="{9372AF55-881E-49B2-AFF5-774522AFAE8E}" destId="{AF1E03A7-06A9-4C74-B55A-2ADF1EF21129}" srcOrd="3" destOrd="0" presId="urn:microsoft.com/office/officeart/2008/layout/VerticalAccentList"/>
    <dgm:cxn modelId="{320E139D-1579-4EFD-97E1-7A6E6F51DB74}" type="presParOf" srcId="{9372AF55-881E-49B2-AFF5-774522AFAE8E}" destId="{DEBB9617-0D88-4C54-87E0-FE81E6F14728}" srcOrd="4" destOrd="0" presId="urn:microsoft.com/office/officeart/2008/layout/VerticalAccentList"/>
    <dgm:cxn modelId="{A29CC4D8-A64B-4E27-833F-92D55FCF36C2}" type="presParOf" srcId="{9372AF55-881E-49B2-AFF5-774522AFAE8E}" destId="{85B27094-0CE2-4D1A-90B4-543FA377D164}" srcOrd="5" destOrd="0" presId="urn:microsoft.com/office/officeart/2008/layout/VerticalAccentList"/>
    <dgm:cxn modelId="{3A589660-AC42-46DF-A146-2A2F7F4CF587}" type="presParOf" srcId="{9372AF55-881E-49B2-AFF5-774522AFAE8E}" destId="{B72D5AED-4C91-4AA7-907E-640BF115F56B}" srcOrd="6" destOrd="0" presId="urn:microsoft.com/office/officeart/2008/layout/VerticalAccentList"/>
    <dgm:cxn modelId="{BCDD0626-4315-4F2B-9FBB-82AE96B4C14D}" type="presParOf" srcId="{9372AF55-881E-49B2-AFF5-774522AFAE8E}" destId="{24A972F6-925B-480C-B30D-56978DA7FE07}" srcOrd="7" destOrd="0" presId="urn:microsoft.com/office/officeart/2008/layout/VerticalAccent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2716FF-2B0B-4DCB-9731-3AF13C41E5CB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6E7CA2-4558-467D-8F98-C2DCF6498928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sz="2000" dirty="0">
              <a:latin typeface="Cambria" panose="02040503050406030204" pitchFamily="18" charset="0"/>
            </a:rPr>
            <a:t>A </a:t>
          </a:r>
          <a:r>
            <a:rPr lang="en-US" altLang="en-US" sz="20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serial meeting (also call a walking quorum) </a:t>
          </a:r>
          <a:r>
            <a:rPr lang="en-US" altLang="en-US" sz="2000" dirty="0">
              <a:latin typeface="Cambria" panose="02040503050406030204" pitchFamily="18" charset="0"/>
            </a:rPr>
            <a:t>can be a series of communications (direct communication, technological methods such as email, telephone calls, or social media.</a:t>
          </a:r>
          <a:endParaRPr lang="en-US" sz="2000" dirty="0"/>
        </a:p>
      </dgm:t>
    </dgm:pt>
    <dgm:pt modelId="{D48E2461-B189-499D-B88C-A42E74F235BD}" type="parTrans" cxnId="{B366CA61-AC94-4EC0-B116-2558BC09BF1C}">
      <dgm:prSet/>
      <dgm:spPr/>
      <dgm:t>
        <a:bodyPr/>
        <a:lstStyle/>
        <a:p>
          <a:endParaRPr lang="en-US" sz="2000"/>
        </a:p>
      </dgm:t>
    </dgm:pt>
    <dgm:pt modelId="{EDE6571B-CD66-4E6A-BA13-AD7B401F9753}" type="sibTrans" cxnId="{B366CA61-AC94-4EC0-B116-2558BC09BF1C}">
      <dgm:prSet/>
      <dgm:spPr/>
      <dgm:t>
        <a:bodyPr/>
        <a:lstStyle/>
        <a:p>
          <a:endParaRPr lang="en-US" sz="2000"/>
        </a:p>
      </dgm:t>
    </dgm:pt>
    <dgm:pt modelId="{D3AEE33C-4C93-45AC-B31E-6CDEC0DCF19B}">
      <dgm:prSet custT="1"/>
      <dgm:spPr>
        <a:solidFill>
          <a:schemeClr val="accent4">
            <a:lumMod val="60000"/>
            <a:lumOff val="40000"/>
            <a:alpha val="83000"/>
          </a:schemeClr>
        </a:solidFill>
      </dgm:spPr>
      <dgm:t>
        <a:bodyPr/>
        <a:lstStyle/>
        <a:p>
          <a:r>
            <a:rPr lang="en-US" altLang="en-US" sz="20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 Continuing the discussion </a:t>
          </a:r>
          <a:r>
            <a:rPr lang="en-US" altLang="en-US" sz="2000" dirty="0">
              <a:latin typeface="Cambria" panose="02040503050406030204" pitchFamily="18" charset="0"/>
            </a:rPr>
            <a:t>after the meeting is adjourned is another kind of serial meeting.</a:t>
          </a:r>
        </a:p>
      </dgm:t>
    </dgm:pt>
    <dgm:pt modelId="{05EDC6A0-C896-4B5E-949A-083A0BBA2590}" type="parTrans" cxnId="{F3A370DE-E06C-4CA5-891C-97523349E8B9}">
      <dgm:prSet/>
      <dgm:spPr/>
      <dgm:t>
        <a:bodyPr/>
        <a:lstStyle/>
        <a:p>
          <a:endParaRPr lang="en-US" sz="2000"/>
        </a:p>
      </dgm:t>
    </dgm:pt>
    <dgm:pt modelId="{CD594AD3-342A-4F9C-9AFA-4C3114DD85D8}" type="sibTrans" cxnId="{F3A370DE-E06C-4CA5-891C-97523349E8B9}">
      <dgm:prSet/>
      <dgm:spPr/>
      <dgm:t>
        <a:bodyPr/>
        <a:lstStyle/>
        <a:p>
          <a:endParaRPr lang="en-US" sz="2000"/>
        </a:p>
      </dgm:t>
    </dgm:pt>
    <dgm:pt modelId="{32BA69D2-FCBC-4EA0-9192-4ECE48BFAF0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altLang="en-US" sz="20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Replying </a:t>
          </a:r>
          <a:r>
            <a:rPr lang="en-US" altLang="en-US" sz="2000" b="1" i="1" u="sng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all </a:t>
          </a:r>
          <a:r>
            <a:rPr lang="en-US" altLang="en-US" sz="20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to case related emails</a:t>
          </a:r>
          <a:r>
            <a:rPr lang="en-US" altLang="en-US" sz="2000" b="1" i="1" dirty="0">
              <a:solidFill>
                <a:schemeClr val="accent5"/>
              </a:solidFill>
              <a:latin typeface="Cambria" panose="02040503050406030204" pitchFamily="18" charset="0"/>
            </a:rPr>
            <a:t>.  </a:t>
          </a:r>
          <a:r>
            <a:rPr lang="en-US" altLang="en-US" sz="2000" dirty="0">
              <a:latin typeface="Cambria" panose="02040503050406030204" pitchFamily="18" charset="0"/>
            </a:rPr>
            <a:t>All your correspondence could be subject to discovery if there is legal action.</a:t>
          </a:r>
        </a:p>
      </dgm:t>
    </dgm:pt>
    <dgm:pt modelId="{D2507123-FA37-4E14-95F1-7AF2D96E1C76}" type="parTrans" cxnId="{629C432A-FF44-48D1-B2F7-AA64E4D5BAF0}">
      <dgm:prSet/>
      <dgm:spPr/>
      <dgm:t>
        <a:bodyPr/>
        <a:lstStyle/>
        <a:p>
          <a:endParaRPr lang="en-US" sz="2000"/>
        </a:p>
      </dgm:t>
    </dgm:pt>
    <dgm:pt modelId="{900330EB-B0A7-4D53-AE37-D9F7050DABB9}" type="sibTrans" cxnId="{629C432A-FF44-48D1-B2F7-AA64E4D5BAF0}">
      <dgm:prSet/>
      <dgm:spPr/>
      <dgm:t>
        <a:bodyPr/>
        <a:lstStyle/>
        <a:p>
          <a:endParaRPr lang="en-US" sz="2000"/>
        </a:p>
      </dgm:t>
    </dgm:pt>
    <dgm:pt modelId="{D1EE48AF-519A-4A7A-B8D5-BAE4011DF129}">
      <dgm:prSet custT="1"/>
      <dgm:spPr/>
      <dgm:t>
        <a:bodyPr/>
        <a:lstStyle/>
        <a:p>
          <a:r>
            <a:rPr lang="en-US" altLang="en-US" sz="2000" b="1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Failure to forward</a:t>
          </a:r>
          <a:r>
            <a:rPr lang="en-US" altLang="en-US" sz="2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rPr>
            <a:t> </a:t>
          </a:r>
          <a:r>
            <a:rPr lang="en-US" altLang="en-US" sz="2000" dirty="0">
              <a:latin typeface="Cambria" panose="02040503050406030204" pitchFamily="18" charset="0"/>
            </a:rPr>
            <a:t>all applicable correspondence to designated staff for distribution and file.</a:t>
          </a:r>
        </a:p>
      </dgm:t>
    </dgm:pt>
    <dgm:pt modelId="{F3A34939-671D-45D0-8E7E-A574A0C8FB7D}" type="parTrans" cxnId="{CF699BD3-B00F-442E-9417-1BB3851F117D}">
      <dgm:prSet/>
      <dgm:spPr/>
      <dgm:t>
        <a:bodyPr/>
        <a:lstStyle/>
        <a:p>
          <a:endParaRPr lang="en-US" sz="2000"/>
        </a:p>
      </dgm:t>
    </dgm:pt>
    <dgm:pt modelId="{3D5560E4-F3AD-4934-B669-94D227400F87}" type="sibTrans" cxnId="{CF699BD3-B00F-442E-9417-1BB3851F117D}">
      <dgm:prSet/>
      <dgm:spPr/>
      <dgm:t>
        <a:bodyPr/>
        <a:lstStyle/>
        <a:p>
          <a:endParaRPr lang="en-US" sz="2000"/>
        </a:p>
      </dgm:t>
    </dgm:pt>
    <dgm:pt modelId="{0A75C111-63D3-4DDE-BF86-D8CA0CD642A9}">
      <dgm:prSet custT="1"/>
      <dgm:spPr/>
      <dgm:t>
        <a:bodyPr/>
        <a:lstStyle/>
        <a:p>
          <a:endParaRPr lang="en-US" altLang="en-US" sz="2000" dirty="0">
            <a:latin typeface="Cambria" panose="02040503050406030204" pitchFamily="18" charset="0"/>
          </a:endParaRPr>
        </a:p>
      </dgm:t>
    </dgm:pt>
    <dgm:pt modelId="{B8368588-F79A-4B05-A4B0-1D346CA95160}" type="parTrans" cxnId="{48A289DB-9906-4F3A-9F4F-9B27297F0353}">
      <dgm:prSet/>
      <dgm:spPr/>
      <dgm:t>
        <a:bodyPr/>
        <a:lstStyle/>
        <a:p>
          <a:endParaRPr lang="en-US"/>
        </a:p>
      </dgm:t>
    </dgm:pt>
    <dgm:pt modelId="{1D51F12A-0541-4D0C-91D4-D6B7099D76B0}" type="sibTrans" cxnId="{48A289DB-9906-4F3A-9F4F-9B27297F0353}">
      <dgm:prSet/>
      <dgm:spPr/>
      <dgm:t>
        <a:bodyPr/>
        <a:lstStyle/>
        <a:p>
          <a:endParaRPr lang="en-US"/>
        </a:p>
      </dgm:t>
    </dgm:pt>
    <dgm:pt modelId="{EA6402A7-A66D-4793-BE0C-8B8DAE7F345D}" type="pres">
      <dgm:prSet presAssocID="{982716FF-2B0B-4DCB-9731-3AF13C41E5C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22CA8D3-A6F2-473A-8994-94E0B257EC7F}" type="pres">
      <dgm:prSet presAssocID="{0C6E7CA2-4558-467D-8F98-C2DCF6498928}" presName="parenttextcomposite" presStyleCnt="0"/>
      <dgm:spPr/>
    </dgm:pt>
    <dgm:pt modelId="{9770EFE2-5E80-4386-9A4D-B834AA2F5365}" type="pres">
      <dgm:prSet presAssocID="{0C6E7CA2-4558-467D-8F98-C2DCF6498928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F55A2-822A-4C35-85C2-33239D1FE5B3}" type="pres">
      <dgm:prSet presAssocID="{0C6E7CA2-4558-467D-8F98-C2DCF6498928}" presName="parallelogramComposite" presStyleCnt="0"/>
      <dgm:spPr/>
    </dgm:pt>
    <dgm:pt modelId="{46449EE1-7450-448B-8DC5-07E05EF014F9}" type="pres">
      <dgm:prSet presAssocID="{0C6E7CA2-4558-467D-8F98-C2DCF6498928}" presName="parallelogram1" presStyleLbl="alignNode1" presStyleIdx="0" presStyleCnt="35" custScaleY="39940"/>
      <dgm:spPr/>
    </dgm:pt>
    <dgm:pt modelId="{4D04B3F1-A4AA-4517-A980-8891DE0F3BDE}" type="pres">
      <dgm:prSet presAssocID="{0C6E7CA2-4558-467D-8F98-C2DCF6498928}" presName="parallelogram2" presStyleLbl="alignNode1" presStyleIdx="1" presStyleCnt="35" custScaleY="39940"/>
      <dgm:spPr/>
    </dgm:pt>
    <dgm:pt modelId="{377ED63B-6807-4DC4-AE52-F56844F9AEDB}" type="pres">
      <dgm:prSet presAssocID="{0C6E7CA2-4558-467D-8F98-C2DCF6498928}" presName="parallelogram3" presStyleLbl="alignNode1" presStyleIdx="2" presStyleCnt="35" custScaleY="39940"/>
      <dgm:spPr/>
    </dgm:pt>
    <dgm:pt modelId="{B491E71F-9930-44FA-95B5-B5CE05677ABE}" type="pres">
      <dgm:prSet presAssocID="{0C6E7CA2-4558-467D-8F98-C2DCF6498928}" presName="parallelogram4" presStyleLbl="alignNode1" presStyleIdx="3" presStyleCnt="35" custScaleY="39940"/>
      <dgm:spPr/>
    </dgm:pt>
    <dgm:pt modelId="{E22EBACE-21CF-428D-B887-F548032FE2F5}" type="pres">
      <dgm:prSet presAssocID="{0C6E7CA2-4558-467D-8F98-C2DCF6498928}" presName="parallelogram5" presStyleLbl="alignNode1" presStyleIdx="4" presStyleCnt="35" custScaleY="39940"/>
      <dgm:spPr/>
    </dgm:pt>
    <dgm:pt modelId="{CADCC512-7401-428F-A2FC-EE968D8F6507}" type="pres">
      <dgm:prSet presAssocID="{0C6E7CA2-4558-467D-8F98-C2DCF6498928}" presName="parallelogram6" presStyleLbl="alignNode1" presStyleIdx="5" presStyleCnt="35" custScaleY="39940"/>
      <dgm:spPr/>
    </dgm:pt>
    <dgm:pt modelId="{79B9F3AE-6F5C-4A32-ACE8-32F4160C5301}" type="pres">
      <dgm:prSet presAssocID="{0C6E7CA2-4558-467D-8F98-C2DCF6498928}" presName="parallelogram7" presStyleLbl="alignNode1" presStyleIdx="6" presStyleCnt="35" custScaleY="39940"/>
      <dgm:spPr/>
    </dgm:pt>
    <dgm:pt modelId="{84B626DC-39E5-472D-9A7A-5E5A7E729995}" type="pres">
      <dgm:prSet presAssocID="{EDE6571B-CD66-4E6A-BA13-AD7B401F9753}" presName="sibTrans" presStyleCnt="0"/>
      <dgm:spPr/>
    </dgm:pt>
    <dgm:pt modelId="{B3183A1F-86CA-4F1A-BF12-85F33471C7BB}" type="pres">
      <dgm:prSet presAssocID="{D3AEE33C-4C93-45AC-B31E-6CDEC0DCF19B}" presName="parenttextcomposite" presStyleCnt="0"/>
      <dgm:spPr/>
    </dgm:pt>
    <dgm:pt modelId="{350406BA-2457-40D1-8015-88E51182F747}" type="pres">
      <dgm:prSet presAssocID="{D3AEE33C-4C93-45AC-B31E-6CDEC0DCF19B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8F341-229F-46D1-B301-D5E860A718F4}" type="pres">
      <dgm:prSet presAssocID="{D3AEE33C-4C93-45AC-B31E-6CDEC0DCF19B}" presName="parallelogramComposite" presStyleCnt="0"/>
      <dgm:spPr/>
    </dgm:pt>
    <dgm:pt modelId="{2736AEDA-6547-4A6C-AD20-0BB7ABA79106}" type="pres">
      <dgm:prSet presAssocID="{D3AEE33C-4C93-45AC-B31E-6CDEC0DCF19B}" presName="parallelogram1" presStyleLbl="alignNode1" presStyleIdx="7" presStyleCnt="35" custScaleY="39940"/>
      <dgm:spPr/>
    </dgm:pt>
    <dgm:pt modelId="{7927DD85-7AC1-4ECB-BF76-9E9F0AA02448}" type="pres">
      <dgm:prSet presAssocID="{D3AEE33C-4C93-45AC-B31E-6CDEC0DCF19B}" presName="parallelogram2" presStyleLbl="alignNode1" presStyleIdx="8" presStyleCnt="35" custScaleY="39940"/>
      <dgm:spPr/>
    </dgm:pt>
    <dgm:pt modelId="{3300C244-BD8D-4D50-8F89-0650E22651F0}" type="pres">
      <dgm:prSet presAssocID="{D3AEE33C-4C93-45AC-B31E-6CDEC0DCF19B}" presName="parallelogram3" presStyleLbl="alignNode1" presStyleIdx="9" presStyleCnt="35" custScaleY="39940"/>
      <dgm:spPr/>
    </dgm:pt>
    <dgm:pt modelId="{73C6BA76-6F5A-478C-AFFA-B932C80064CD}" type="pres">
      <dgm:prSet presAssocID="{D3AEE33C-4C93-45AC-B31E-6CDEC0DCF19B}" presName="parallelogram4" presStyleLbl="alignNode1" presStyleIdx="10" presStyleCnt="35" custScaleY="39940"/>
      <dgm:spPr/>
    </dgm:pt>
    <dgm:pt modelId="{7F694C25-0931-487F-A7A1-7439379263A9}" type="pres">
      <dgm:prSet presAssocID="{D3AEE33C-4C93-45AC-B31E-6CDEC0DCF19B}" presName="parallelogram5" presStyleLbl="alignNode1" presStyleIdx="11" presStyleCnt="35" custScaleY="39940"/>
      <dgm:spPr/>
    </dgm:pt>
    <dgm:pt modelId="{D4EA2D3C-D40B-41D9-84A7-234306315FFF}" type="pres">
      <dgm:prSet presAssocID="{D3AEE33C-4C93-45AC-B31E-6CDEC0DCF19B}" presName="parallelogram6" presStyleLbl="alignNode1" presStyleIdx="12" presStyleCnt="35" custScaleY="39940"/>
      <dgm:spPr/>
    </dgm:pt>
    <dgm:pt modelId="{2E4562F0-86C1-40B6-96B0-C88C8828B49E}" type="pres">
      <dgm:prSet presAssocID="{D3AEE33C-4C93-45AC-B31E-6CDEC0DCF19B}" presName="parallelogram7" presStyleLbl="alignNode1" presStyleIdx="13" presStyleCnt="35" custScaleY="39940"/>
      <dgm:spPr/>
    </dgm:pt>
    <dgm:pt modelId="{AF314669-E9FD-4E82-BE13-ABF79E0CD165}" type="pres">
      <dgm:prSet presAssocID="{CD594AD3-342A-4F9C-9AFA-4C3114DD85D8}" presName="sibTrans" presStyleCnt="0"/>
      <dgm:spPr/>
    </dgm:pt>
    <dgm:pt modelId="{DCFB864B-E14F-4F62-A18B-0ACEF893925B}" type="pres">
      <dgm:prSet presAssocID="{32BA69D2-FCBC-4EA0-9192-4ECE48BFAF07}" presName="parenttextcomposite" presStyleCnt="0"/>
      <dgm:spPr/>
    </dgm:pt>
    <dgm:pt modelId="{C1A20C2A-CF32-4CD6-8C65-05D5AFBE01A7}" type="pres">
      <dgm:prSet presAssocID="{32BA69D2-FCBC-4EA0-9192-4ECE48BFAF0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692CA-AAAC-4AAB-9E83-6F54D4D099CD}" type="pres">
      <dgm:prSet presAssocID="{32BA69D2-FCBC-4EA0-9192-4ECE48BFAF07}" presName="parallelogramComposite" presStyleCnt="0"/>
      <dgm:spPr/>
    </dgm:pt>
    <dgm:pt modelId="{3E3A00A7-1718-48CD-8C1E-151F5468B4F4}" type="pres">
      <dgm:prSet presAssocID="{32BA69D2-FCBC-4EA0-9192-4ECE48BFAF07}" presName="parallelogram1" presStyleLbl="alignNode1" presStyleIdx="14" presStyleCnt="35" custScaleY="39940"/>
      <dgm:spPr/>
    </dgm:pt>
    <dgm:pt modelId="{01685082-076B-468C-8DE5-CC3636E203EC}" type="pres">
      <dgm:prSet presAssocID="{32BA69D2-FCBC-4EA0-9192-4ECE48BFAF07}" presName="parallelogram2" presStyleLbl="alignNode1" presStyleIdx="15" presStyleCnt="35" custScaleY="39940"/>
      <dgm:spPr/>
    </dgm:pt>
    <dgm:pt modelId="{AF811006-E692-4CA9-BE96-CB909F9C0E36}" type="pres">
      <dgm:prSet presAssocID="{32BA69D2-FCBC-4EA0-9192-4ECE48BFAF07}" presName="parallelogram3" presStyleLbl="alignNode1" presStyleIdx="16" presStyleCnt="35" custScaleY="39940"/>
      <dgm:spPr/>
    </dgm:pt>
    <dgm:pt modelId="{C1470218-E392-441C-8489-30177121DCA2}" type="pres">
      <dgm:prSet presAssocID="{32BA69D2-FCBC-4EA0-9192-4ECE48BFAF07}" presName="parallelogram4" presStyleLbl="alignNode1" presStyleIdx="17" presStyleCnt="35" custScaleY="39940"/>
      <dgm:spPr/>
    </dgm:pt>
    <dgm:pt modelId="{74A705FC-3836-4DA7-B67B-6A2F35407260}" type="pres">
      <dgm:prSet presAssocID="{32BA69D2-FCBC-4EA0-9192-4ECE48BFAF07}" presName="parallelogram5" presStyleLbl="alignNode1" presStyleIdx="18" presStyleCnt="35" custScaleY="39940"/>
      <dgm:spPr/>
    </dgm:pt>
    <dgm:pt modelId="{B5F3E8BD-52BD-4779-ADC5-8A2E927FD1D0}" type="pres">
      <dgm:prSet presAssocID="{32BA69D2-FCBC-4EA0-9192-4ECE48BFAF07}" presName="parallelogram6" presStyleLbl="alignNode1" presStyleIdx="19" presStyleCnt="35" custScaleY="39940"/>
      <dgm:spPr/>
    </dgm:pt>
    <dgm:pt modelId="{C5379C44-D0DC-4569-9A75-8B9294A92EFF}" type="pres">
      <dgm:prSet presAssocID="{32BA69D2-FCBC-4EA0-9192-4ECE48BFAF07}" presName="parallelogram7" presStyleLbl="alignNode1" presStyleIdx="20" presStyleCnt="35" custScaleY="39940"/>
      <dgm:spPr/>
    </dgm:pt>
    <dgm:pt modelId="{76D7A440-357E-4527-B811-AAFD0074D1EB}" type="pres">
      <dgm:prSet presAssocID="{900330EB-B0A7-4D53-AE37-D9F7050DABB9}" presName="sibTrans" presStyleCnt="0"/>
      <dgm:spPr/>
    </dgm:pt>
    <dgm:pt modelId="{B6A0B73C-DA5F-482F-8726-3B039536E015}" type="pres">
      <dgm:prSet presAssocID="{D1EE48AF-519A-4A7A-B8D5-BAE4011DF129}" presName="parenttextcomposite" presStyleCnt="0"/>
      <dgm:spPr/>
    </dgm:pt>
    <dgm:pt modelId="{DAA42434-3EAE-4EAC-8C94-A614FCA80AF2}" type="pres">
      <dgm:prSet presAssocID="{D1EE48AF-519A-4A7A-B8D5-BAE4011DF129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ADA9D-76DB-49EC-8971-DE34F9D9561D}" type="pres">
      <dgm:prSet presAssocID="{D1EE48AF-519A-4A7A-B8D5-BAE4011DF129}" presName="parallelogramComposite" presStyleCnt="0"/>
      <dgm:spPr/>
    </dgm:pt>
    <dgm:pt modelId="{893F2C39-B341-4C41-9ECB-AEC6024732BB}" type="pres">
      <dgm:prSet presAssocID="{D1EE48AF-519A-4A7A-B8D5-BAE4011DF129}" presName="parallelogram1" presStyleLbl="alignNode1" presStyleIdx="21" presStyleCnt="35" custScaleY="39940"/>
      <dgm:spPr/>
    </dgm:pt>
    <dgm:pt modelId="{183B11A2-AE0E-4F54-B9E1-E9AF884C56FA}" type="pres">
      <dgm:prSet presAssocID="{D1EE48AF-519A-4A7A-B8D5-BAE4011DF129}" presName="parallelogram2" presStyleLbl="alignNode1" presStyleIdx="22" presStyleCnt="35" custScaleY="39940"/>
      <dgm:spPr/>
    </dgm:pt>
    <dgm:pt modelId="{C263FCE4-177E-4358-A100-D5EF3DC6AFA5}" type="pres">
      <dgm:prSet presAssocID="{D1EE48AF-519A-4A7A-B8D5-BAE4011DF129}" presName="parallelogram3" presStyleLbl="alignNode1" presStyleIdx="23" presStyleCnt="35" custScaleY="39940"/>
      <dgm:spPr/>
    </dgm:pt>
    <dgm:pt modelId="{41B390FA-861C-43DB-88F2-3DB1F92CDC51}" type="pres">
      <dgm:prSet presAssocID="{D1EE48AF-519A-4A7A-B8D5-BAE4011DF129}" presName="parallelogram4" presStyleLbl="alignNode1" presStyleIdx="24" presStyleCnt="35" custScaleY="39940"/>
      <dgm:spPr/>
    </dgm:pt>
    <dgm:pt modelId="{17454869-F05C-40D1-B981-143446AAFBA8}" type="pres">
      <dgm:prSet presAssocID="{D1EE48AF-519A-4A7A-B8D5-BAE4011DF129}" presName="parallelogram5" presStyleLbl="alignNode1" presStyleIdx="25" presStyleCnt="35" custScaleY="39940"/>
      <dgm:spPr/>
    </dgm:pt>
    <dgm:pt modelId="{687E414F-7C57-41BC-B791-36FCB44DA65D}" type="pres">
      <dgm:prSet presAssocID="{D1EE48AF-519A-4A7A-B8D5-BAE4011DF129}" presName="parallelogram6" presStyleLbl="alignNode1" presStyleIdx="26" presStyleCnt="35" custScaleY="39940"/>
      <dgm:spPr/>
    </dgm:pt>
    <dgm:pt modelId="{20580EB4-1E14-440C-9E08-BEA694F3EF7A}" type="pres">
      <dgm:prSet presAssocID="{D1EE48AF-519A-4A7A-B8D5-BAE4011DF129}" presName="parallelogram7" presStyleLbl="alignNode1" presStyleIdx="27" presStyleCnt="35" custScaleY="39940"/>
      <dgm:spPr/>
    </dgm:pt>
    <dgm:pt modelId="{B3190754-0402-444B-85CB-5A63E2EB7123}" type="pres">
      <dgm:prSet presAssocID="{3D5560E4-F3AD-4934-B669-94D227400F87}" presName="sibTrans" presStyleCnt="0"/>
      <dgm:spPr/>
    </dgm:pt>
    <dgm:pt modelId="{38ADDF5B-73FF-456E-9144-66267FECA9A7}" type="pres">
      <dgm:prSet presAssocID="{0A75C111-63D3-4DDE-BF86-D8CA0CD642A9}" presName="parenttextcomposite" presStyleCnt="0"/>
      <dgm:spPr/>
    </dgm:pt>
    <dgm:pt modelId="{970DF5FA-F876-4674-A1FC-D2657D92D349}" type="pres">
      <dgm:prSet presAssocID="{0A75C111-63D3-4DDE-BF86-D8CA0CD642A9}" presName="parenttext" presStyleLbl="revTx" presStyleIdx="4" presStyleCnt="5" custScaleY="7686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B01A7-6B4D-4C62-9B75-317DE6747797}" type="pres">
      <dgm:prSet presAssocID="{0A75C111-63D3-4DDE-BF86-D8CA0CD642A9}" presName="parallelogramComposite" presStyleCnt="0"/>
      <dgm:spPr/>
    </dgm:pt>
    <dgm:pt modelId="{FD58FAEF-1115-40F7-B4FB-374DB22D00AD}" type="pres">
      <dgm:prSet presAssocID="{0A75C111-63D3-4DDE-BF86-D8CA0CD642A9}" presName="parallelogram1" presStyleLbl="alignNode1" presStyleIdx="28" presStyleCnt="35"/>
      <dgm:spPr/>
    </dgm:pt>
    <dgm:pt modelId="{19291C8A-DAB5-4BA1-B924-DD66CE51A383}" type="pres">
      <dgm:prSet presAssocID="{0A75C111-63D3-4DDE-BF86-D8CA0CD642A9}" presName="parallelogram2" presStyleLbl="alignNode1" presStyleIdx="29" presStyleCnt="35"/>
      <dgm:spPr/>
    </dgm:pt>
    <dgm:pt modelId="{C20A4789-3CF9-4648-859C-C8D4BE7FBCEF}" type="pres">
      <dgm:prSet presAssocID="{0A75C111-63D3-4DDE-BF86-D8CA0CD642A9}" presName="parallelogram3" presStyleLbl="alignNode1" presStyleIdx="30" presStyleCnt="35"/>
      <dgm:spPr/>
    </dgm:pt>
    <dgm:pt modelId="{ACA02C1C-56A8-4619-A2C9-F07351793E83}" type="pres">
      <dgm:prSet presAssocID="{0A75C111-63D3-4DDE-BF86-D8CA0CD642A9}" presName="parallelogram4" presStyleLbl="alignNode1" presStyleIdx="31" presStyleCnt="35"/>
      <dgm:spPr/>
    </dgm:pt>
    <dgm:pt modelId="{C4A15566-EA59-4C6D-8F47-551763E2BFC5}" type="pres">
      <dgm:prSet presAssocID="{0A75C111-63D3-4DDE-BF86-D8CA0CD642A9}" presName="parallelogram5" presStyleLbl="alignNode1" presStyleIdx="32" presStyleCnt="35"/>
      <dgm:spPr/>
    </dgm:pt>
    <dgm:pt modelId="{57D01A6E-2F46-4F99-A634-AEAD084A7827}" type="pres">
      <dgm:prSet presAssocID="{0A75C111-63D3-4DDE-BF86-D8CA0CD642A9}" presName="parallelogram6" presStyleLbl="alignNode1" presStyleIdx="33" presStyleCnt="35"/>
      <dgm:spPr/>
    </dgm:pt>
    <dgm:pt modelId="{E8356597-5440-48D3-AF7E-1A4761B3C246}" type="pres">
      <dgm:prSet presAssocID="{0A75C111-63D3-4DDE-BF86-D8CA0CD642A9}" presName="parallelogram7" presStyleLbl="alignNode1" presStyleIdx="34" presStyleCnt="35"/>
      <dgm:spPr/>
    </dgm:pt>
  </dgm:ptLst>
  <dgm:cxnLst>
    <dgm:cxn modelId="{8407D660-7ADD-4855-B9AD-86CEF1035634}" type="presOf" srcId="{D1EE48AF-519A-4A7A-B8D5-BAE4011DF129}" destId="{DAA42434-3EAE-4EAC-8C94-A614FCA80AF2}" srcOrd="0" destOrd="0" presId="urn:microsoft.com/office/officeart/2008/layout/VerticalAccentList"/>
    <dgm:cxn modelId="{93CE9051-33A3-4182-BB33-23143B93489E}" type="presOf" srcId="{32BA69D2-FCBC-4EA0-9192-4ECE48BFAF07}" destId="{C1A20C2A-CF32-4CD6-8C65-05D5AFBE01A7}" srcOrd="0" destOrd="0" presId="urn:microsoft.com/office/officeart/2008/layout/VerticalAccentList"/>
    <dgm:cxn modelId="{B366CA61-AC94-4EC0-B116-2558BC09BF1C}" srcId="{982716FF-2B0B-4DCB-9731-3AF13C41E5CB}" destId="{0C6E7CA2-4558-467D-8F98-C2DCF6498928}" srcOrd="0" destOrd="0" parTransId="{D48E2461-B189-499D-B88C-A42E74F235BD}" sibTransId="{EDE6571B-CD66-4E6A-BA13-AD7B401F9753}"/>
    <dgm:cxn modelId="{F3A370DE-E06C-4CA5-891C-97523349E8B9}" srcId="{982716FF-2B0B-4DCB-9731-3AF13C41E5CB}" destId="{D3AEE33C-4C93-45AC-B31E-6CDEC0DCF19B}" srcOrd="1" destOrd="0" parTransId="{05EDC6A0-C896-4B5E-949A-083A0BBA2590}" sibTransId="{CD594AD3-342A-4F9C-9AFA-4C3114DD85D8}"/>
    <dgm:cxn modelId="{CF699BD3-B00F-442E-9417-1BB3851F117D}" srcId="{982716FF-2B0B-4DCB-9731-3AF13C41E5CB}" destId="{D1EE48AF-519A-4A7A-B8D5-BAE4011DF129}" srcOrd="3" destOrd="0" parTransId="{F3A34939-671D-45D0-8E7E-A574A0C8FB7D}" sibTransId="{3D5560E4-F3AD-4934-B669-94D227400F87}"/>
    <dgm:cxn modelId="{D751FC37-6E07-4B49-BEA2-E39A12506591}" type="presOf" srcId="{0C6E7CA2-4558-467D-8F98-C2DCF6498928}" destId="{9770EFE2-5E80-4386-9A4D-B834AA2F5365}" srcOrd="0" destOrd="0" presId="urn:microsoft.com/office/officeart/2008/layout/VerticalAccentList"/>
    <dgm:cxn modelId="{48A289DB-9906-4F3A-9F4F-9B27297F0353}" srcId="{982716FF-2B0B-4DCB-9731-3AF13C41E5CB}" destId="{0A75C111-63D3-4DDE-BF86-D8CA0CD642A9}" srcOrd="4" destOrd="0" parTransId="{B8368588-F79A-4B05-A4B0-1D346CA95160}" sibTransId="{1D51F12A-0541-4D0C-91D4-D6B7099D76B0}"/>
    <dgm:cxn modelId="{6A79DAD6-C6D3-486A-91C2-C515BFEACC60}" type="presOf" srcId="{D3AEE33C-4C93-45AC-B31E-6CDEC0DCF19B}" destId="{350406BA-2457-40D1-8015-88E51182F747}" srcOrd="0" destOrd="0" presId="urn:microsoft.com/office/officeart/2008/layout/VerticalAccentList"/>
    <dgm:cxn modelId="{629C432A-FF44-48D1-B2F7-AA64E4D5BAF0}" srcId="{982716FF-2B0B-4DCB-9731-3AF13C41E5CB}" destId="{32BA69D2-FCBC-4EA0-9192-4ECE48BFAF07}" srcOrd="2" destOrd="0" parTransId="{D2507123-FA37-4E14-95F1-7AF2D96E1C76}" sibTransId="{900330EB-B0A7-4D53-AE37-D9F7050DABB9}"/>
    <dgm:cxn modelId="{537898D4-FF87-4B2C-8EAD-5F0EDFD5D7C3}" type="presOf" srcId="{0A75C111-63D3-4DDE-BF86-D8CA0CD642A9}" destId="{970DF5FA-F876-4674-A1FC-D2657D92D349}" srcOrd="0" destOrd="0" presId="urn:microsoft.com/office/officeart/2008/layout/VerticalAccentList"/>
    <dgm:cxn modelId="{4231813D-1D48-4763-8E93-4D1E31EE122F}" type="presOf" srcId="{982716FF-2B0B-4DCB-9731-3AF13C41E5CB}" destId="{EA6402A7-A66D-4793-BE0C-8B8DAE7F345D}" srcOrd="0" destOrd="0" presId="urn:microsoft.com/office/officeart/2008/layout/VerticalAccentList"/>
    <dgm:cxn modelId="{BBD651B2-EFE7-40CA-84DF-6164FF5DF247}" type="presParOf" srcId="{EA6402A7-A66D-4793-BE0C-8B8DAE7F345D}" destId="{822CA8D3-A6F2-473A-8994-94E0B257EC7F}" srcOrd="0" destOrd="0" presId="urn:microsoft.com/office/officeart/2008/layout/VerticalAccentList"/>
    <dgm:cxn modelId="{939FA37F-BEB5-480E-B02F-BC6F9E378B9A}" type="presParOf" srcId="{822CA8D3-A6F2-473A-8994-94E0B257EC7F}" destId="{9770EFE2-5E80-4386-9A4D-B834AA2F5365}" srcOrd="0" destOrd="0" presId="urn:microsoft.com/office/officeart/2008/layout/VerticalAccentList"/>
    <dgm:cxn modelId="{6AEB942D-B17D-42A5-878D-B0A7DF8C0BA7}" type="presParOf" srcId="{EA6402A7-A66D-4793-BE0C-8B8DAE7F345D}" destId="{5EDF55A2-822A-4C35-85C2-33239D1FE5B3}" srcOrd="1" destOrd="0" presId="urn:microsoft.com/office/officeart/2008/layout/VerticalAccentList"/>
    <dgm:cxn modelId="{114BF4C0-B426-4C88-8247-5569E51CF1E6}" type="presParOf" srcId="{5EDF55A2-822A-4C35-85C2-33239D1FE5B3}" destId="{46449EE1-7450-448B-8DC5-07E05EF014F9}" srcOrd="0" destOrd="0" presId="urn:microsoft.com/office/officeart/2008/layout/VerticalAccentList"/>
    <dgm:cxn modelId="{3E0676CC-BD85-4C1C-8C3F-714D74C4277A}" type="presParOf" srcId="{5EDF55A2-822A-4C35-85C2-33239D1FE5B3}" destId="{4D04B3F1-A4AA-4517-A980-8891DE0F3BDE}" srcOrd="1" destOrd="0" presId="urn:microsoft.com/office/officeart/2008/layout/VerticalAccentList"/>
    <dgm:cxn modelId="{17D80CE1-674C-492E-BA51-A392A1027010}" type="presParOf" srcId="{5EDF55A2-822A-4C35-85C2-33239D1FE5B3}" destId="{377ED63B-6807-4DC4-AE52-F56844F9AEDB}" srcOrd="2" destOrd="0" presId="urn:microsoft.com/office/officeart/2008/layout/VerticalAccentList"/>
    <dgm:cxn modelId="{625E01E7-269A-4FB5-8A02-0AC59989D9CF}" type="presParOf" srcId="{5EDF55A2-822A-4C35-85C2-33239D1FE5B3}" destId="{B491E71F-9930-44FA-95B5-B5CE05677ABE}" srcOrd="3" destOrd="0" presId="urn:microsoft.com/office/officeart/2008/layout/VerticalAccentList"/>
    <dgm:cxn modelId="{276DBAD9-D6CC-4245-8B03-25C4D2C4BF2C}" type="presParOf" srcId="{5EDF55A2-822A-4C35-85C2-33239D1FE5B3}" destId="{E22EBACE-21CF-428D-B887-F548032FE2F5}" srcOrd="4" destOrd="0" presId="urn:microsoft.com/office/officeart/2008/layout/VerticalAccentList"/>
    <dgm:cxn modelId="{C76414E7-3224-470B-9667-79083DDC23C9}" type="presParOf" srcId="{5EDF55A2-822A-4C35-85C2-33239D1FE5B3}" destId="{CADCC512-7401-428F-A2FC-EE968D8F6507}" srcOrd="5" destOrd="0" presId="urn:microsoft.com/office/officeart/2008/layout/VerticalAccentList"/>
    <dgm:cxn modelId="{D2DFA887-7518-4453-B99F-8608F909AFB3}" type="presParOf" srcId="{5EDF55A2-822A-4C35-85C2-33239D1FE5B3}" destId="{79B9F3AE-6F5C-4A32-ACE8-32F4160C5301}" srcOrd="6" destOrd="0" presId="urn:microsoft.com/office/officeart/2008/layout/VerticalAccentList"/>
    <dgm:cxn modelId="{D62078F4-5C73-44AC-8F18-C43125E2D80D}" type="presParOf" srcId="{EA6402A7-A66D-4793-BE0C-8B8DAE7F345D}" destId="{84B626DC-39E5-472D-9A7A-5E5A7E729995}" srcOrd="2" destOrd="0" presId="urn:microsoft.com/office/officeart/2008/layout/VerticalAccentList"/>
    <dgm:cxn modelId="{3E85E949-7BAB-4506-AAD9-49C73ADF7234}" type="presParOf" srcId="{EA6402A7-A66D-4793-BE0C-8B8DAE7F345D}" destId="{B3183A1F-86CA-4F1A-BF12-85F33471C7BB}" srcOrd="3" destOrd="0" presId="urn:microsoft.com/office/officeart/2008/layout/VerticalAccentList"/>
    <dgm:cxn modelId="{7E0B2172-BEB2-45EB-AB94-C4A7E2951EF2}" type="presParOf" srcId="{B3183A1F-86CA-4F1A-BF12-85F33471C7BB}" destId="{350406BA-2457-40D1-8015-88E51182F747}" srcOrd="0" destOrd="0" presId="urn:microsoft.com/office/officeart/2008/layout/VerticalAccentList"/>
    <dgm:cxn modelId="{2ED736B3-4CE2-479E-9995-3393B42A8413}" type="presParOf" srcId="{EA6402A7-A66D-4793-BE0C-8B8DAE7F345D}" destId="{67B8F341-229F-46D1-B301-D5E860A718F4}" srcOrd="4" destOrd="0" presId="urn:microsoft.com/office/officeart/2008/layout/VerticalAccentList"/>
    <dgm:cxn modelId="{74304B65-E96F-4CE4-BCF5-49B233CFC0D8}" type="presParOf" srcId="{67B8F341-229F-46D1-B301-D5E860A718F4}" destId="{2736AEDA-6547-4A6C-AD20-0BB7ABA79106}" srcOrd="0" destOrd="0" presId="urn:microsoft.com/office/officeart/2008/layout/VerticalAccentList"/>
    <dgm:cxn modelId="{523CABC1-35EE-44A4-BF6B-848EC512E607}" type="presParOf" srcId="{67B8F341-229F-46D1-B301-D5E860A718F4}" destId="{7927DD85-7AC1-4ECB-BF76-9E9F0AA02448}" srcOrd="1" destOrd="0" presId="urn:microsoft.com/office/officeart/2008/layout/VerticalAccentList"/>
    <dgm:cxn modelId="{2ABC3B3E-14F1-4291-86D1-1C71DBDB9015}" type="presParOf" srcId="{67B8F341-229F-46D1-B301-D5E860A718F4}" destId="{3300C244-BD8D-4D50-8F89-0650E22651F0}" srcOrd="2" destOrd="0" presId="urn:microsoft.com/office/officeart/2008/layout/VerticalAccentList"/>
    <dgm:cxn modelId="{EF46449F-E7EC-4CC9-8C4D-6AA995887782}" type="presParOf" srcId="{67B8F341-229F-46D1-B301-D5E860A718F4}" destId="{73C6BA76-6F5A-478C-AFFA-B932C80064CD}" srcOrd="3" destOrd="0" presId="urn:microsoft.com/office/officeart/2008/layout/VerticalAccentList"/>
    <dgm:cxn modelId="{870CCC7A-A9EC-4963-B9F0-6A2412BB8C31}" type="presParOf" srcId="{67B8F341-229F-46D1-B301-D5E860A718F4}" destId="{7F694C25-0931-487F-A7A1-7439379263A9}" srcOrd="4" destOrd="0" presId="urn:microsoft.com/office/officeart/2008/layout/VerticalAccentList"/>
    <dgm:cxn modelId="{E081BB38-62AF-4491-A3F7-2F3272652DB3}" type="presParOf" srcId="{67B8F341-229F-46D1-B301-D5E860A718F4}" destId="{D4EA2D3C-D40B-41D9-84A7-234306315FFF}" srcOrd="5" destOrd="0" presId="urn:microsoft.com/office/officeart/2008/layout/VerticalAccentList"/>
    <dgm:cxn modelId="{9F9B4F95-7D13-4444-BDF7-47C4D6B8216E}" type="presParOf" srcId="{67B8F341-229F-46D1-B301-D5E860A718F4}" destId="{2E4562F0-86C1-40B6-96B0-C88C8828B49E}" srcOrd="6" destOrd="0" presId="urn:microsoft.com/office/officeart/2008/layout/VerticalAccentList"/>
    <dgm:cxn modelId="{CBDACFE9-14B1-4BC6-898C-C8A7F141C0CA}" type="presParOf" srcId="{EA6402A7-A66D-4793-BE0C-8B8DAE7F345D}" destId="{AF314669-E9FD-4E82-BE13-ABF79E0CD165}" srcOrd="5" destOrd="0" presId="urn:microsoft.com/office/officeart/2008/layout/VerticalAccentList"/>
    <dgm:cxn modelId="{8D8C5DAE-54CC-44A3-90C1-3D477B780C16}" type="presParOf" srcId="{EA6402A7-A66D-4793-BE0C-8B8DAE7F345D}" destId="{DCFB864B-E14F-4F62-A18B-0ACEF893925B}" srcOrd="6" destOrd="0" presId="urn:microsoft.com/office/officeart/2008/layout/VerticalAccentList"/>
    <dgm:cxn modelId="{B18F5D0F-5EEF-454D-A0ED-34E4F9979E4B}" type="presParOf" srcId="{DCFB864B-E14F-4F62-A18B-0ACEF893925B}" destId="{C1A20C2A-CF32-4CD6-8C65-05D5AFBE01A7}" srcOrd="0" destOrd="0" presId="urn:microsoft.com/office/officeart/2008/layout/VerticalAccentList"/>
    <dgm:cxn modelId="{7A925B83-4257-4B32-8B9B-E3B400253FE0}" type="presParOf" srcId="{EA6402A7-A66D-4793-BE0C-8B8DAE7F345D}" destId="{BD2692CA-AAAC-4AAB-9E83-6F54D4D099CD}" srcOrd="7" destOrd="0" presId="urn:microsoft.com/office/officeart/2008/layout/VerticalAccentList"/>
    <dgm:cxn modelId="{3E8BBC97-F560-43C2-8A74-0D558BD50F3B}" type="presParOf" srcId="{BD2692CA-AAAC-4AAB-9E83-6F54D4D099CD}" destId="{3E3A00A7-1718-48CD-8C1E-151F5468B4F4}" srcOrd="0" destOrd="0" presId="urn:microsoft.com/office/officeart/2008/layout/VerticalAccentList"/>
    <dgm:cxn modelId="{DCB88200-8FB9-49D0-A244-C3BCBAF41792}" type="presParOf" srcId="{BD2692CA-AAAC-4AAB-9E83-6F54D4D099CD}" destId="{01685082-076B-468C-8DE5-CC3636E203EC}" srcOrd="1" destOrd="0" presId="urn:microsoft.com/office/officeart/2008/layout/VerticalAccentList"/>
    <dgm:cxn modelId="{B4198D28-0B71-4E21-AC8D-C37F98DBFFFE}" type="presParOf" srcId="{BD2692CA-AAAC-4AAB-9E83-6F54D4D099CD}" destId="{AF811006-E692-4CA9-BE96-CB909F9C0E36}" srcOrd="2" destOrd="0" presId="urn:microsoft.com/office/officeart/2008/layout/VerticalAccentList"/>
    <dgm:cxn modelId="{9B487637-5D29-4871-BBE9-A896788A5442}" type="presParOf" srcId="{BD2692CA-AAAC-4AAB-9E83-6F54D4D099CD}" destId="{C1470218-E392-441C-8489-30177121DCA2}" srcOrd="3" destOrd="0" presId="urn:microsoft.com/office/officeart/2008/layout/VerticalAccentList"/>
    <dgm:cxn modelId="{126AB617-84F3-416F-86E0-FD4FD41A6C54}" type="presParOf" srcId="{BD2692CA-AAAC-4AAB-9E83-6F54D4D099CD}" destId="{74A705FC-3836-4DA7-B67B-6A2F35407260}" srcOrd="4" destOrd="0" presId="urn:microsoft.com/office/officeart/2008/layout/VerticalAccentList"/>
    <dgm:cxn modelId="{39E69302-8068-47DC-97AC-8E1F36D08D8A}" type="presParOf" srcId="{BD2692CA-AAAC-4AAB-9E83-6F54D4D099CD}" destId="{B5F3E8BD-52BD-4779-ADC5-8A2E927FD1D0}" srcOrd="5" destOrd="0" presId="urn:microsoft.com/office/officeart/2008/layout/VerticalAccentList"/>
    <dgm:cxn modelId="{D0A654B1-3A89-4886-BDA8-559B497185A7}" type="presParOf" srcId="{BD2692CA-AAAC-4AAB-9E83-6F54D4D099CD}" destId="{C5379C44-D0DC-4569-9A75-8B9294A92EFF}" srcOrd="6" destOrd="0" presId="urn:microsoft.com/office/officeart/2008/layout/VerticalAccentList"/>
    <dgm:cxn modelId="{0DAD6658-B835-4BA6-BF69-99B48C929045}" type="presParOf" srcId="{EA6402A7-A66D-4793-BE0C-8B8DAE7F345D}" destId="{76D7A440-357E-4527-B811-AAFD0074D1EB}" srcOrd="8" destOrd="0" presId="urn:microsoft.com/office/officeart/2008/layout/VerticalAccentList"/>
    <dgm:cxn modelId="{BE0BDEDD-D915-489B-B370-8AF538C4F2A3}" type="presParOf" srcId="{EA6402A7-A66D-4793-BE0C-8B8DAE7F345D}" destId="{B6A0B73C-DA5F-482F-8726-3B039536E015}" srcOrd="9" destOrd="0" presId="urn:microsoft.com/office/officeart/2008/layout/VerticalAccentList"/>
    <dgm:cxn modelId="{FB22959C-F022-49F3-B002-990F8E15427C}" type="presParOf" srcId="{B6A0B73C-DA5F-482F-8726-3B039536E015}" destId="{DAA42434-3EAE-4EAC-8C94-A614FCA80AF2}" srcOrd="0" destOrd="0" presId="urn:microsoft.com/office/officeart/2008/layout/VerticalAccentList"/>
    <dgm:cxn modelId="{56935DD8-4187-439A-9E79-C57C8D94B24D}" type="presParOf" srcId="{EA6402A7-A66D-4793-BE0C-8B8DAE7F345D}" destId="{412ADA9D-76DB-49EC-8971-DE34F9D9561D}" srcOrd="10" destOrd="0" presId="urn:microsoft.com/office/officeart/2008/layout/VerticalAccentList"/>
    <dgm:cxn modelId="{2A01E884-3E4E-4FF6-95E9-DAB608BD1AD1}" type="presParOf" srcId="{412ADA9D-76DB-49EC-8971-DE34F9D9561D}" destId="{893F2C39-B341-4C41-9ECB-AEC6024732BB}" srcOrd="0" destOrd="0" presId="urn:microsoft.com/office/officeart/2008/layout/VerticalAccentList"/>
    <dgm:cxn modelId="{EAC2E4A7-825D-489A-9722-D892B040B241}" type="presParOf" srcId="{412ADA9D-76DB-49EC-8971-DE34F9D9561D}" destId="{183B11A2-AE0E-4F54-B9E1-E9AF884C56FA}" srcOrd="1" destOrd="0" presId="urn:microsoft.com/office/officeart/2008/layout/VerticalAccentList"/>
    <dgm:cxn modelId="{DE9A9A31-0DDC-4245-B08B-1309013C08B8}" type="presParOf" srcId="{412ADA9D-76DB-49EC-8971-DE34F9D9561D}" destId="{C263FCE4-177E-4358-A100-D5EF3DC6AFA5}" srcOrd="2" destOrd="0" presId="urn:microsoft.com/office/officeart/2008/layout/VerticalAccentList"/>
    <dgm:cxn modelId="{FAE9526E-00EF-4C44-B827-5C83AB013C13}" type="presParOf" srcId="{412ADA9D-76DB-49EC-8971-DE34F9D9561D}" destId="{41B390FA-861C-43DB-88F2-3DB1F92CDC51}" srcOrd="3" destOrd="0" presId="urn:microsoft.com/office/officeart/2008/layout/VerticalAccentList"/>
    <dgm:cxn modelId="{5A03D2A8-A98E-418D-8722-9B8CFE0C2498}" type="presParOf" srcId="{412ADA9D-76DB-49EC-8971-DE34F9D9561D}" destId="{17454869-F05C-40D1-B981-143446AAFBA8}" srcOrd="4" destOrd="0" presId="urn:microsoft.com/office/officeart/2008/layout/VerticalAccentList"/>
    <dgm:cxn modelId="{17E2A491-2660-4EF0-A325-73B2ACA172EC}" type="presParOf" srcId="{412ADA9D-76DB-49EC-8971-DE34F9D9561D}" destId="{687E414F-7C57-41BC-B791-36FCB44DA65D}" srcOrd="5" destOrd="0" presId="urn:microsoft.com/office/officeart/2008/layout/VerticalAccentList"/>
    <dgm:cxn modelId="{BA0D2BD8-8E2A-4F1E-A38F-8AF94F2C335D}" type="presParOf" srcId="{412ADA9D-76DB-49EC-8971-DE34F9D9561D}" destId="{20580EB4-1E14-440C-9E08-BEA694F3EF7A}" srcOrd="6" destOrd="0" presId="urn:microsoft.com/office/officeart/2008/layout/VerticalAccentList"/>
    <dgm:cxn modelId="{DDF9BD16-9676-4389-B141-2569517FB913}" type="presParOf" srcId="{EA6402A7-A66D-4793-BE0C-8B8DAE7F345D}" destId="{B3190754-0402-444B-85CB-5A63E2EB7123}" srcOrd="11" destOrd="0" presId="urn:microsoft.com/office/officeart/2008/layout/VerticalAccentList"/>
    <dgm:cxn modelId="{5F8408BA-9C69-42AB-A9A1-234B2D786AA1}" type="presParOf" srcId="{EA6402A7-A66D-4793-BE0C-8B8DAE7F345D}" destId="{38ADDF5B-73FF-456E-9144-66267FECA9A7}" srcOrd="12" destOrd="0" presId="urn:microsoft.com/office/officeart/2008/layout/VerticalAccentList"/>
    <dgm:cxn modelId="{8A7F818E-9CE4-489C-885B-16598C2001BF}" type="presParOf" srcId="{38ADDF5B-73FF-456E-9144-66267FECA9A7}" destId="{970DF5FA-F876-4674-A1FC-D2657D92D349}" srcOrd="0" destOrd="0" presId="urn:microsoft.com/office/officeart/2008/layout/VerticalAccentList"/>
    <dgm:cxn modelId="{45867858-2C5E-4422-9753-AFF9B2D6C570}" type="presParOf" srcId="{EA6402A7-A66D-4793-BE0C-8B8DAE7F345D}" destId="{521B01A7-6B4D-4C62-9B75-317DE6747797}" srcOrd="13" destOrd="0" presId="urn:microsoft.com/office/officeart/2008/layout/VerticalAccentList"/>
    <dgm:cxn modelId="{3AF76D7B-F3B1-4FC4-A057-35D3CA6433B7}" type="presParOf" srcId="{521B01A7-6B4D-4C62-9B75-317DE6747797}" destId="{FD58FAEF-1115-40F7-B4FB-374DB22D00AD}" srcOrd="0" destOrd="0" presId="urn:microsoft.com/office/officeart/2008/layout/VerticalAccentList"/>
    <dgm:cxn modelId="{129838DF-50D4-4CB0-8E8C-49DF2B53A9BA}" type="presParOf" srcId="{521B01A7-6B4D-4C62-9B75-317DE6747797}" destId="{19291C8A-DAB5-4BA1-B924-DD66CE51A383}" srcOrd="1" destOrd="0" presId="urn:microsoft.com/office/officeart/2008/layout/VerticalAccentList"/>
    <dgm:cxn modelId="{4E7CBA6B-B1B4-4C73-B43B-762930AC05EC}" type="presParOf" srcId="{521B01A7-6B4D-4C62-9B75-317DE6747797}" destId="{C20A4789-3CF9-4648-859C-C8D4BE7FBCEF}" srcOrd="2" destOrd="0" presId="urn:microsoft.com/office/officeart/2008/layout/VerticalAccentList"/>
    <dgm:cxn modelId="{34B19DC3-5696-4B45-863E-7FBAFE0AEE61}" type="presParOf" srcId="{521B01A7-6B4D-4C62-9B75-317DE6747797}" destId="{ACA02C1C-56A8-4619-A2C9-F07351793E83}" srcOrd="3" destOrd="0" presId="urn:microsoft.com/office/officeart/2008/layout/VerticalAccentList"/>
    <dgm:cxn modelId="{EA78E7B4-FAE9-425F-9C69-0D3BFF12C9AD}" type="presParOf" srcId="{521B01A7-6B4D-4C62-9B75-317DE6747797}" destId="{C4A15566-EA59-4C6D-8F47-551763E2BFC5}" srcOrd="4" destOrd="0" presId="urn:microsoft.com/office/officeart/2008/layout/VerticalAccentList"/>
    <dgm:cxn modelId="{1E123591-0151-4B4A-A983-F5D667057C20}" type="presParOf" srcId="{521B01A7-6B4D-4C62-9B75-317DE6747797}" destId="{57D01A6E-2F46-4F99-A634-AEAD084A7827}" srcOrd="5" destOrd="0" presId="urn:microsoft.com/office/officeart/2008/layout/VerticalAccentList"/>
    <dgm:cxn modelId="{BB96194D-24F8-4422-932D-59A8C45F7FE9}" type="presParOf" srcId="{521B01A7-6B4D-4C62-9B75-317DE6747797}" destId="{E8356597-5440-48D3-AF7E-1A4761B3C246}" srcOrd="6" destOrd="0" presId="urn:microsoft.com/office/officeart/2008/layout/VerticalAccentList"/>
  </dgm:cxnLst>
  <dgm:bg>
    <a:solidFill>
      <a:schemeClr val="accent4">
        <a:lumMod val="60000"/>
        <a:lumOff val="40000"/>
        <a:alpha val="71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5FBDB5-8C51-4A0D-BC1C-29B6B817B02E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A72A472-7204-42F6-96ED-9E8E94B61FB6}">
      <dgm:prSet phldrT="[Text]" custT="1"/>
      <dgm:spPr/>
      <dgm:t>
        <a:bodyPr/>
        <a:lstStyle/>
        <a:p>
          <a:r>
            <a: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You have a potential a conflict of interest if you…</a:t>
          </a:r>
          <a:endParaRPr lang="en-US" sz="3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61F09F-AE1A-41AD-9355-DF5DC2E596DB}" type="parTrans" cxnId="{50AC63E0-3B95-409C-B70B-F93CB089DD7D}">
      <dgm:prSet/>
      <dgm:spPr/>
      <dgm:t>
        <a:bodyPr/>
        <a:lstStyle/>
        <a:p>
          <a:endParaRPr lang="en-US"/>
        </a:p>
      </dgm:t>
    </dgm:pt>
    <dgm:pt modelId="{95FA1B75-A12B-4485-BBFC-724F84B0EC64}" type="sibTrans" cxnId="{50AC63E0-3B95-409C-B70B-F93CB089DD7D}">
      <dgm:prSet/>
      <dgm:spPr/>
      <dgm:t>
        <a:bodyPr/>
        <a:lstStyle/>
        <a:p>
          <a:endParaRPr lang="en-US"/>
        </a:p>
      </dgm:t>
    </dgm:pt>
    <dgm:pt modelId="{89177A73-96AE-447C-A189-BA239AD6F54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live in the notification area.</a:t>
          </a:r>
        </a:p>
      </dgm:t>
    </dgm:pt>
    <dgm:pt modelId="{DFA9BE01-02AD-4A8E-954A-D8940F32CD18}" type="parTrans" cxnId="{A38BC546-738E-4BA8-BA7A-1C46B921A6C5}">
      <dgm:prSet/>
      <dgm:spPr/>
      <dgm:t>
        <a:bodyPr/>
        <a:lstStyle/>
        <a:p>
          <a:endParaRPr lang="en-US"/>
        </a:p>
      </dgm:t>
    </dgm:pt>
    <dgm:pt modelId="{9A4A89E2-FC95-4214-B568-026D4892D461}" type="sibTrans" cxnId="{A38BC546-738E-4BA8-BA7A-1C46B921A6C5}">
      <dgm:prSet/>
      <dgm:spPr/>
      <dgm:t>
        <a:bodyPr/>
        <a:lstStyle/>
        <a:p>
          <a:endParaRPr lang="en-US"/>
        </a:p>
      </dgm:t>
    </dgm:pt>
    <dgm:pt modelId="{B65CF600-D7E2-41EA-A2A4-739DCAA084F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or close family member has a financial interest (determined by your city).</a:t>
          </a:r>
        </a:p>
      </dgm:t>
    </dgm:pt>
    <dgm:pt modelId="{BA496948-3008-4EA6-A045-6A41661F03FB}" type="parTrans" cxnId="{1D0075BC-618E-483C-85F0-F1B5C6336BA0}">
      <dgm:prSet/>
      <dgm:spPr/>
      <dgm:t>
        <a:bodyPr/>
        <a:lstStyle/>
        <a:p>
          <a:endParaRPr lang="en-US"/>
        </a:p>
      </dgm:t>
    </dgm:pt>
    <dgm:pt modelId="{0F46BAF9-B646-4B77-A503-E493976E626A}" type="sibTrans" cxnId="{1D0075BC-618E-483C-85F0-F1B5C6336BA0}">
      <dgm:prSet/>
      <dgm:spPr/>
      <dgm:t>
        <a:bodyPr/>
        <a:lstStyle/>
        <a:p>
          <a:endParaRPr lang="en-US"/>
        </a:p>
      </dgm:t>
    </dgm:pt>
    <dgm:pt modelId="{5B49D9D0-B4F2-48B3-88A0-17AAF17746CE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have oversight of client (applicant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) accounts.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23D4082F-2BD5-4C88-B2EC-DC9E31C3AE41}" type="parTrans" cxnId="{F53B5B6F-0277-421D-9EDA-A0DC11B7F6D4}">
      <dgm:prSet/>
      <dgm:spPr/>
      <dgm:t>
        <a:bodyPr/>
        <a:lstStyle/>
        <a:p>
          <a:endParaRPr lang="en-US"/>
        </a:p>
      </dgm:t>
    </dgm:pt>
    <dgm:pt modelId="{77A275EC-9DFD-4681-A57D-77856CBC7DF3}" type="sibTrans" cxnId="{F53B5B6F-0277-421D-9EDA-A0DC11B7F6D4}">
      <dgm:prSet/>
      <dgm:spPr/>
      <dgm:t>
        <a:bodyPr/>
        <a:lstStyle/>
        <a:p>
          <a:endParaRPr lang="en-US"/>
        </a:p>
      </dgm:t>
    </dgm:pt>
    <dgm:pt modelId="{19525087-A75A-4FE1-A310-1D9A306187AD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sit on another Board connected to the case.</a:t>
          </a:r>
        </a:p>
      </dgm:t>
    </dgm:pt>
    <dgm:pt modelId="{2B62ABB0-8EC1-457F-8DB5-EEED0BC3B2C8}" type="parTrans" cxnId="{0555B761-A1DE-4B6E-92C9-D50619833651}">
      <dgm:prSet/>
      <dgm:spPr/>
      <dgm:t>
        <a:bodyPr/>
        <a:lstStyle/>
        <a:p>
          <a:endParaRPr lang="en-US"/>
        </a:p>
      </dgm:t>
    </dgm:pt>
    <dgm:pt modelId="{A1F95830-0AF7-434D-AA45-2E77281F2A86}" type="sibTrans" cxnId="{0555B761-A1DE-4B6E-92C9-D50619833651}">
      <dgm:prSet/>
      <dgm:spPr/>
      <dgm:t>
        <a:bodyPr/>
        <a:lstStyle/>
        <a:p>
          <a:endParaRPr lang="en-US"/>
        </a:p>
      </dgm:t>
    </dgm:pt>
    <dgm:pt modelId="{3D7F5511-FA21-4C26-BEF3-2008EB2542FF}" type="pres">
      <dgm:prSet presAssocID="{9F5FBDB5-8C51-4A0D-BC1C-29B6B817B0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E644FB-41AC-44BE-8A2A-407849B17291}" type="pres">
      <dgm:prSet presAssocID="{1A72A472-7204-42F6-96ED-9E8E94B61FB6}" presName="thickLine" presStyleLbl="alignNode1" presStyleIdx="0" presStyleCnt="1"/>
      <dgm:spPr/>
    </dgm:pt>
    <dgm:pt modelId="{386B79A9-9F4B-48BE-BA31-6BA9986C1DC9}" type="pres">
      <dgm:prSet presAssocID="{1A72A472-7204-42F6-96ED-9E8E94B61FB6}" presName="horz1" presStyleCnt="0"/>
      <dgm:spPr/>
    </dgm:pt>
    <dgm:pt modelId="{6CC9C377-9F63-443B-A0CB-F3FA7CCEB4F7}" type="pres">
      <dgm:prSet presAssocID="{1A72A472-7204-42F6-96ED-9E8E94B61FB6}" presName="tx1" presStyleLbl="revTx" presStyleIdx="0" presStyleCnt="5" custScaleX="142772"/>
      <dgm:spPr/>
      <dgm:t>
        <a:bodyPr/>
        <a:lstStyle/>
        <a:p>
          <a:endParaRPr lang="en-US"/>
        </a:p>
      </dgm:t>
    </dgm:pt>
    <dgm:pt modelId="{2D46D302-52F3-4530-98A8-CD56C173C3D1}" type="pres">
      <dgm:prSet presAssocID="{1A72A472-7204-42F6-96ED-9E8E94B61FB6}" presName="vert1" presStyleCnt="0"/>
      <dgm:spPr/>
    </dgm:pt>
    <dgm:pt modelId="{C16028F7-E40D-4241-989B-55BAC8076EBB}" type="pres">
      <dgm:prSet presAssocID="{89177A73-96AE-447C-A189-BA239AD6F543}" presName="vertSpace2a" presStyleCnt="0"/>
      <dgm:spPr/>
    </dgm:pt>
    <dgm:pt modelId="{CE687A3C-0AE9-4E54-8817-CE64C170D909}" type="pres">
      <dgm:prSet presAssocID="{89177A73-96AE-447C-A189-BA239AD6F543}" presName="horz2" presStyleCnt="0"/>
      <dgm:spPr/>
    </dgm:pt>
    <dgm:pt modelId="{8C770192-CC94-4CC5-8CAE-4AF2E9E82C72}" type="pres">
      <dgm:prSet presAssocID="{89177A73-96AE-447C-A189-BA239AD6F543}" presName="horzSpace2" presStyleCnt="0"/>
      <dgm:spPr/>
    </dgm:pt>
    <dgm:pt modelId="{0BF85B77-4BCE-42DF-BF81-157C055482CD}" type="pres">
      <dgm:prSet presAssocID="{89177A73-96AE-447C-A189-BA239AD6F543}" presName="tx2" presStyleLbl="revTx" presStyleIdx="1" presStyleCnt="5"/>
      <dgm:spPr/>
      <dgm:t>
        <a:bodyPr/>
        <a:lstStyle/>
        <a:p>
          <a:endParaRPr lang="en-US"/>
        </a:p>
      </dgm:t>
    </dgm:pt>
    <dgm:pt modelId="{7205C458-B2A1-447B-8986-1138714D2371}" type="pres">
      <dgm:prSet presAssocID="{89177A73-96AE-447C-A189-BA239AD6F543}" presName="vert2" presStyleCnt="0"/>
      <dgm:spPr/>
    </dgm:pt>
    <dgm:pt modelId="{4CA30363-EFDE-43DA-B45A-732FDCF12036}" type="pres">
      <dgm:prSet presAssocID="{89177A73-96AE-447C-A189-BA239AD6F543}" presName="thinLine2b" presStyleLbl="callout" presStyleIdx="0" presStyleCnt="4"/>
      <dgm:spPr/>
    </dgm:pt>
    <dgm:pt modelId="{CB53A5C8-8B4A-4A43-AC0F-3CEBFE51B8BF}" type="pres">
      <dgm:prSet presAssocID="{89177A73-96AE-447C-A189-BA239AD6F543}" presName="vertSpace2b" presStyleCnt="0"/>
      <dgm:spPr/>
    </dgm:pt>
    <dgm:pt modelId="{754F54F7-3B3A-4AD3-8CFF-4DFEEB53BFC9}" type="pres">
      <dgm:prSet presAssocID="{B65CF600-D7E2-41EA-A2A4-739DCAA084FD}" presName="horz2" presStyleCnt="0"/>
      <dgm:spPr/>
    </dgm:pt>
    <dgm:pt modelId="{43DFFED4-990D-40A5-A498-8E7352012A9C}" type="pres">
      <dgm:prSet presAssocID="{B65CF600-D7E2-41EA-A2A4-739DCAA084FD}" presName="horzSpace2" presStyleCnt="0"/>
      <dgm:spPr/>
    </dgm:pt>
    <dgm:pt modelId="{682801E5-5A96-4486-8202-DF3B7570F8BD}" type="pres">
      <dgm:prSet presAssocID="{B65CF600-D7E2-41EA-A2A4-739DCAA084FD}" presName="tx2" presStyleLbl="revTx" presStyleIdx="2" presStyleCnt="5"/>
      <dgm:spPr/>
      <dgm:t>
        <a:bodyPr/>
        <a:lstStyle/>
        <a:p>
          <a:endParaRPr lang="en-US"/>
        </a:p>
      </dgm:t>
    </dgm:pt>
    <dgm:pt modelId="{D7F89277-0623-48C0-A39A-51D1BC52FDA5}" type="pres">
      <dgm:prSet presAssocID="{B65CF600-D7E2-41EA-A2A4-739DCAA084FD}" presName="vert2" presStyleCnt="0"/>
      <dgm:spPr/>
    </dgm:pt>
    <dgm:pt modelId="{B0CC4727-955B-4C30-AE6D-6DA897B5AE7B}" type="pres">
      <dgm:prSet presAssocID="{B65CF600-D7E2-41EA-A2A4-739DCAA084FD}" presName="thinLine2b" presStyleLbl="callout" presStyleIdx="1" presStyleCnt="4"/>
      <dgm:spPr/>
    </dgm:pt>
    <dgm:pt modelId="{E768DDAB-D206-4845-B598-37A23AAAF591}" type="pres">
      <dgm:prSet presAssocID="{B65CF600-D7E2-41EA-A2A4-739DCAA084FD}" presName="vertSpace2b" presStyleCnt="0"/>
      <dgm:spPr/>
    </dgm:pt>
    <dgm:pt modelId="{7AF5EB68-025F-4BC6-8CAE-9CC7A6B9F894}" type="pres">
      <dgm:prSet presAssocID="{5B49D9D0-B4F2-48B3-88A0-17AAF17746CE}" presName="horz2" presStyleCnt="0"/>
      <dgm:spPr/>
    </dgm:pt>
    <dgm:pt modelId="{EAAE0AAB-6E6A-4119-8EC5-197CD8EFC294}" type="pres">
      <dgm:prSet presAssocID="{5B49D9D0-B4F2-48B3-88A0-17AAF17746CE}" presName="horzSpace2" presStyleCnt="0"/>
      <dgm:spPr/>
    </dgm:pt>
    <dgm:pt modelId="{F6AB8AFB-92B4-41E0-AA26-DF39C69C3D79}" type="pres">
      <dgm:prSet presAssocID="{5B49D9D0-B4F2-48B3-88A0-17AAF17746CE}" presName="tx2" presStyleLbl="revTx" presStyleIdx="3" presStyleCnt="5"/>
      <dgm:spPr/>
      <dgm:t>
        <a:bodyPr/>
        <a:lstStyle/>
        <a:p>
          <a:endParaRPr lang="en-US"/>
        </a:p>
      </dgm:t>
    </dgm:pt>
    <dgm:pt modelId="{AFF167DF-236C-4A3D-A82A-08BE8FA69260}" type="pres">
      <dgm:prSet presAssocID="{5B49D9D0-B4F2-48B3-88A0-17AAF17746CE}" presName="vert2" presStyleCnt="0"/>
      <dgm:spPr/>
    </dgm:pt>
    <dgm:pt modelId="{9E1F417C-FD50-46D4-9826-9DBD300E3925}" type="pres">
      <dgm:prSet presAssocID="{5B49D9D0-B4F2-48B3-88A0-17AAF17746CE}" presName="thinLine2b" presStyleLbl="callout" presStyleIdx="2" presStyleCnt="4"/>
      <dgm:spPr/>
    </dgm:pt>
    <dgm:pt modelId="{0F3E1CD9-67B7-4ACD-B0A0-6786B1489610}" type="pres">
      <dgm:prSet presAssocID="{5B49D9D0-B4F2-48B3-88A0-17AAF17746CE}" presName="vertSpace2b" presStyleCnt="0"/>
      <dgm:spPr/>
    </dgm:pt>
    <dgm:pt modelId="{08D48D12-3BE2-4DA0-9B09-076F69E07E36}" type="pres">
      <dgm:prSet presAssocID="{19525087-A75A-4FE1-A310-1D9A306187AD}" presName="horz2" presStyleCnt="0"/>
      <dgm:spPr/>
    </dgm:pt>
    <dgm:pt modelId="{9FFE53DA-B64C-43E0-880C-7AD5BDEC9F26}" type="pres">
      <dgm:prSet presAssocID="{19525087-A75A-4FE1-A310-1D9A306187AD}" presName="horzSpace2" presStyleCnt="0"/>
      <dgm:spPr/>
    </dgm:pt>
    <dgm:pt modelId="{8A5A2CF2-5D0B-4CFA-9F45-BA203ECFB7A8}" type="pres">
      <dgm:prSet presAssocID="{19525087-A75A-4FE1-A310-1D9A306187AD}" presName="tx2" presStyleLbl="revTx" presStyleIdx="4" presStyleCnt="5"/>
      <dgm:spPr/>
      <dgm:t>
        <a:bodyPr/>
        <a:lstStyle/>
        <a:p>
          <a:endParaRPr lang="en-US"/>
        </a:p>
      </dgm:t>
    </dgm:pt>
    <dgm:pt modelId="{DF6F53F5-359E-4A5B-A1E4-A5E8C01A825B}" type="pres">
      <dgm:prSet presAssocID="{19525087-A75A-4FE1-A310-1D9A306187AD}" presName="vert2" presStyleCnt="0"/>
      <dgm:spPr/>
    </dgm:pt>
    <dgm:pt modelId="{D3DA8D81-AE1A-4A53-8DB1-AFBCD07CACA7}" type="pres">
      <dgm:prSet presAssocID="{19525087-A75A-4FE1-A310-1D9A306187AD}" presName="thinLine2b" presStyleLbl="callout" presStyleIdx="3" presStyleCnt="4"/>
      <dgm:spPr/>
    </dgm:pt>
    <dgm:pt modelId="{90E42978-70D4-4F3F-8DA4-188E17387317}" type="pres">
      <dgm:prSet presAssocID="{19525087-A75A-4FE1-A310-1D9A306187AD}" presName="vertSpace2b" presStyleCnt="0"/>
      <dgm:spPr/>
    </dgm:pt>
  </dgm:ptLst>
  <dgm:cxnLst>
    <dgm:cxn modelId="{A38BC546-738E-4BA8-BA7A-1C46B921A6C5}" srcId="{1A72A472-7204-42F6-96ED-9E8E94B61FB6}" destId="{89177A73-96AE-447C-A189-BA239AD6F543}" srcOrd="0" destOrd="0" parTransId="{DFA9BE01-02AD-4A8E-954A-D8940F32CD18}" sibTransId="{9A4A89E2-FC95-4214-B568-026D4892D461}"/>
    <dgm:cxn modelId="{F53B5B6F-0277-421D-9EDA-A0DC11B7F6D4}" srcId="{1A72A472-7204-42F6-96ED-9E8E94B61FB6}" destId="{5B49D9D0-B4F2-48B3-88A0-17AAF17746CE}" srcOrd="2" destOrd="0" parTransId="{23D4082F-2BD5-4C88-B2EC-DC9E31C3AE41}" sibTransId="{77A275EC-9DFD-4681-A57D-77856CBC7DF3}"/>
    <dgm:cxn modelId="{9DF47C1E-090D-4FCC-BC0C-8B01B25DEB68}" type="presOf" srcId="{1A72A472-7204-42F6-96ED-9E8E94B61FB6}" destId="{6CC9C377-9F63-443B-A0CB-F3FA7CCEB4F7}" srcOrd="0" destOrd="0" presId="urn:microsoft.com/office/officeart/2008/layout/LinedList"/>
    <dgm:cxn modelId="{0E063F12-7703-49D5-8327-B23022A2C582}" type="presOf" srcId="{89177A73-96AE-447C-A189-BA239AD6F543}" destId="{0BF85B77-4BCE-42DF-BF81-157C055482CD}" srcOrd="0" destOrd="0" presId="urn:microsoft.com/office/officeart/2008/layout/LinedList"/>
    <dgm:cxn modelId="{FAF2C570-22A4-4594-8EE9-A33D39F29F7A}" type="presOf" srcId="{9F5FBDB5-8C51-4A0D-BC1C-29B6B817B02E}" destId="{3D7F5511-FA21-4C26-BEF3-2008EB2542FF}" srcOrd="0" destOrd="0" presId="urn:microsoft.com/office/officeart/2008/layout/LinedList"/>
    <dgm:cxn modelId="{112C2C19-14BD-4E1E-B6EC-6B7E67AA144E}" type="presOf" srcId="{19525087-A75A-4FE1-A310-1D9A306187AD}" destId="{8A5A2CF2-5D0B-4CFA-9F45-BA203ECFB7A8}" srcOrd="0" destOrd="0" presId="urn:microsoft.com/office/officeart/2008/layout/LinedList"/>
    <dgm:cxn modelId="{1D0075BC-618E-483C-85F0-F1B5C6336BA0}" srcId="{1A72A472-7204-42F6-96ED-9E8E94B61FB6}" destId="{B65CF600-D7E2-41EA-A2A4-739DCAA084FD}" srcOrd="1" destOrd="0" parTransId="{BA496948-3008-4EA6-A045-6A41661F03FB}" sibTransId="{0F46BAF9-B646-4B77-A503-E493976E626A}"/>
    <dgm:cxn modelId="{50AC63E0-3B95-409C-B70B-F93CB089DD7D}" srcId="{9F5FBDB5-8C51-4A0D-BC1C-29B6B817B02E}" destId="{1A72A472-7204-42F6-96ED-9E8E94B61FB6}" srcOrd="0" destOrd="0" parTransId="{B361F09F-AE1A-41AD-9355-DF5DC2E596DB}" sibTransId="{95FA1B75-A12B-4485-BBFC-724F84B0EC64}"/>
    <dgm:cxn modelId="{154A383A-DCA7-444D-B78F-CEBECA72C913}" type="presOf" srcId="{B65CF600-D7E2-41EA-A2A4-739DCAA084FD}" destId="{682801E5-5A96-4486-8202-DF3B7570F8BD}" srcOrd="0" destOrd="0" presId="urn:microsoft.com/office/officeart/2008/layout/LinedList"/>
    <dgm:cxn modelId="{0555B761-A1DE-4B6E-92C9-D50619833651}" srcId="{1A72A472-7204-42F6-96ED-9E8E94B61FB6}" destId="{19525087-A75A-4FE1-A310-1D9A306187AD}" srcOrd="3" destOrd="0" parTransId="{2B62ABB0-8EC1-457F-8DB5-EEED0BC3B2C8}" sibTransId="{A1F95830-0AF7-434D-AA45-2E77281F2A86}"/>
    <dgm:cxn modelId="{2ED56C20-4E21-45DB-BB10-43E74F6D7668}" type="presOf" srcId="{5B49D9D0-B4F2-48B3-88A0-17AAF17746CE}" destId="{F6AB8AFB-92B4-41E0-AA26-DF39C69C3D79}" srcOrd="0" destOrd="0" presId="urn:microsoft.com/office/officeart/2008/layout/LinedList"/>
    <dgm:cxn modelId="{FCBC9799-51B7-46D2-887A-1D5FDC15C279}" type="presParOf" srcId="{3D7F5511-FA21-4C26-BEF3-2008EB2542FF}" destId="{57E644FB-41AC-44BE-8A2A-407849B17291}" srcOrd="0" destOrd="0" presId="urn:microsoft.com/office/officeart/2008/layout/LinedList"/>
    <dgm:cxn modelId="{10CBF7EB-D543-4E95-81AC-251AEBE3F82C}" type="presParOf" srcId="{3D7F5511-FA21-4C26-BEF3-2008EB2542FF}" destId="{386B79A9-9F4B-48BE-BA31-6BA9986C1DC9}" srcOrd="1" destOrd="0" presId="urn:microsoft.com/office/officeart/2008/layout/LinedList"/>
    <dgm:cxn modelId="{1C4BB69F-3925-4E7A-8332-09B3312AB77C}" type="presParOf" srcId="{386B79A9-9F4B-48BE-BA31-6BA9986C1DC9}" destId="{6CC9C377-9F63-443B-A0CB-F3FA7CCEB4F7}" srcOrd="0" destOrd="0" presId="urn:microsoft.com/office/officeart/2008/layout/LinedList"/>
    <dgm:cxn modelId="{2FBD3EB5-F1F9-49F1-BFCD-FFCEFDAC7294}" type="presParOf" srcId="{386B79A9-9F4B-48BE-BA31-6BA9986C1DC9}" destId="{2D46D302-52F3-4530-98A8-CD56C173C3D1}" srcOrd="1" destOrd="0" presId="urn:microsoft.com/office/officeart/2008/layout/LinedList"/>
    <dgm:cxn modelId="{9E6D7D9D-A786-4200-8EE3-6694A76357CA}" type="presParOf" srcId="{2D46D302-52F3-4530-98A8-CD56C173C3D1}" destId="{C16028F7-E40D-4241-989B-55BAC8076EBB}" srcOrd="0" destOrd="0" presId="urn:microsoft.com/office/officeart/2008/layout/LinedList"/>
    <dgm:cxn modelId="{E235E2BE-5665-4217-9EA9-44817E3D2F1D}" type="presParOf" srcId="{2D46D302-52F3-4530-98A8-CD56C173C3D1}" destId="{CE687A3C-0AE9-4E54-8817-CE64C170D909}" srcOrd="1" destOrd="0" presId="urn:microsoft.com/office/officeart/2008/layout/LinedList"/>
    <dgm:cxn modelId="{B239D0BE-FB85-4EA9-B8DD-09E2A90FB6F1}" type="presParOf" srcId="{CE687A3C-0AE9-4E54-8817-CE64C170D909}" destId="{8C770192-CC94-4CC5-8CAE-4AF2E9E82C72}" srcOrd="0" destOrd="0" presId="urn:microsoft.com/office/officeart/2008/layout/LinedList"/>
    <dgm:cxn modelId="{F7C137F8-09B6-4481-899A-EC5E855DB848}" type="presParOf" srcId="{CE687A3C-0AE9-4E54-8817-CE64C170D909}" destId="{0BF85B77-4BCE-42DF-BF81-157C055482CD}" srcOrd="1" destOrd="0" presId="urn:microsoft.com/office/officeart/2008/layout/LinedList"/>
    <dgm:cxn modelId="{AB03DD16-4C95-478E-A639-86DF783B195F}" type="presParOf" srcId="{CE687A3C-0AE9-4E54-8817-CE64C170D909}" destId="{7205C458-B2A1-447B-8986-1138714D2371}" srcOrd="2" destOrd="0" presId="urn:microsoft.com/office/officeart/2008/layout/LinedList"/>
    <dgm:cxn modelId="{4B8B4937-2867-43D3-8254-9F9B8B3682F1}" type="presParOf" srcId="{2D46D302-52F3-4530-98A8-CD56C173C3D1}" destId="{4CA30363-EFDE-43DA-B45A-732FDCF12036}" srcOrd="2" destOrd="0" presId="urn:microsoft.com/office/officeart/2008/layout/LinedList"/>
    <dgm:cxn modelId="{DB19B4A9-E7E5-4A7C-93F7-F7517A0DDAF6}" type="presParOf" srcId="{2D46D302-52F3-4530-98A8-CD56C173C3D1}" destId="{CB53A5C8-8B4A-4A43-AC0F-3CEBFE51B8BF}" srcOrd="3" destOrd="0" presId="urn:microsoft.com/office/officeart/2008/layout/LinedList"/>
    <dgm:cxn modelId="{6F347FD3-A294-42DE-A0F7-5EB0D53994D1}" type="presParOf" srcId="{2D46D302-52F3-4530-98A8-CD56C173C3D1}" destId="{754F54F7-3B3A-4AD3-8CFF-4DFEEB53BFC9}" srcOrd="4" destOrd="0" presId="urn:microsoft.com/office/officeart/2008/layout/LinedList"/>
    <dgm:cxn modelId="{F1330E9A-CB85-419B-8233-C8FCADEC273F}" type="presParOf" srcId="{754F54F7-3B3A-4AD3-8CFF-4DFEEB53BFC9}" destId="{43DFFED4-990D-40A5-A498-8E7352012A9C}" srcOrd="0" destOrd="0" presId="urn:microsoft.com/office/officeart/2008/layout/LinedList"/>
    <dgm:cxn modelId="{9091D5EA-9DF8-43E8-BB0F-EFB4C7FCA80B}" type="presParOf" srcId="{754F54F7-3B3A-4AD3-8CFF-4DFEEB53BFC9}" destId="{682801E5-5A96-4486-8202-DF3B7570F8BD}" srcOrd="1" destOrd="0" presId="urn:microsoft.com/office/officeart/2008/layout/LinedList"/>
    <dgm:cxn modelId="{56312630-A84A-460F-88EA-8CBCF350C6E3}" type="presParOf" srcId="{754F54F7-3B3A-4AD3-8CFF-4DFEEB53BFC9}" destId="{D7F89277-0623-48C0-A39A-51D1BC52FDA5}" srcOrd="2" destOrd="0" presId="urn:microsoft.com/office/officeart/2008/layout/LinedList"/>
    <dgm:cxn modelId="{5C08A1AB-58F7-4237-AE30-8CCAB5422C95}" type="presParOf" srcId="{2D46D302-52F3-4530-98A8-CD56C173C3D1}" destId="{B0CC4727-955B-4C30-AE6D-6DA897B5AE7B}" srcOrd="5" destOrd="0" presId="urn:microsoft.com/office/officeart/2008/layout/LinedList"/>
    <dgm:cxn modelId="{10B26DF9-6D73-487C-9941-8C26FF8FC2AA}" type="presParOf" srcId="{2D46D302-52F3-4530-98A8-CD56C173C3D1}" destId="{E768DDAB-D206-4845-B598-37A23AAAF591}" srcOrd="6" destOrd="0" presId="urn:microsoft.com/office/officeart/2008/layout/LinedList"/>
    <dgm:cxn modelId="{F830CA69-42F5-4041-89F1-920343E8BA7C}" type="presParOf" srcId="{2D46D302-52F3-4530-98A8-CD56C173C3D1}" destId="{7AF5EB68-025F-4BC6-8CAE-9CC7A6B9F894}" srcOrd="7" destOrd="0" presId="urn:microsoft.com/office/officeart/2008/layout/LinedList"/>
    <dgm:cxn modelId="{A7CACA98-415E-471E-B058-CFA206D95B9E}" type="presParOf" srcId="{7AF5EB68-025F-4BC6-8CAE-9CC7A6B9F894}" destId="{EAAE0AAB-6E6A-4119-8EC5-197CD8EFC294}" srcOrd="0" destOrd="0" presId="urn:microsoft.com/office/officeart/2008/layout/LinedList"/>
    <dgm:cxn modelId="{2807D6D7-A37E-45C2-AAF5-77EAFA982344}" type="presParOf" srcId="{7AF5EB68-025F-4BC6-8CAE-9CC7A6B9F894}" destId="{F6AB8AFB-92B4-41E0-AA26-DF39C69C3D79}" srcOrd="1" destOrd="0" presId="urn:microsoft.com/office/officeart/2008/layout/LinedList"/>
    <dgm:cxn modelId="{B90FCDAE-EE22-4A2A-91C9-84CAEDDFBEA9}" type="presParOf" srcId="{7AF5EB68-025F-4BC6-8CAE-9CC7A6B9F894}" destId="{AFF167DF-236C-4A3D-A82A-08BE8FA69260}" srcOrd="2" destOrd="0" presId="urn:microsoft.com/office/officeart/2008/layout/LinedList"/>
    <dgm:cxn modelId="{F06991FF-52D9-4622-9679-4F42AEAAB459}" type="presParOf" srcId="{2D46D302-52F3-4530-98A8-CD56C173C3D1}" destId="{9E1F417C-FD50-46D4-9826-9DBD300E3925}" srcOrd="8" destOrd="0" presId="urn:microsoft.com/office/officeart/2008/layout/LinedList"/>
    <dgm:cxn modelId="{2B10C86D-E703-48DC-8938-A96D4C77E8B8}" type="presParOf" srcId="{2D46D302-52F3-4530-98A8-CD56C173C3D1}" destId="{0F3E1CD9-67B7-4ACD-B0A0-6786B1489610}" srcOrd="9" destOrd="0" presId="urn:microsoft.com/office/officeart/2008/layout/LinedList"/>
    <dgm:cxn modelId="{59AEF7B2-CA5F-4134-9629-A3C842EF8DC3}" type="presParOf" srcId="{2D46D302-52F3-4530-98A8-CD56C173C3D1}" destId="{08D48D12-3BE2-4DA0-9B09-076F69E07E36}" srcOrd="10" destOrd="0" presId="urn:microsoft.com/office/officeart/2008/layout/LinedList"/>
    <dgm:cxn modelId="{74890DD8-8676-4277-8793-FA617FDD1604}" type="presParOf" srcId="{08D48D12-3BE2-4DA0-9B09-076F69E07E36}" destId="{9FFE53DA-B64C-43E0-880C-7AD5BDEC9F26}" srcOrd="0" destOrd="0" presId="urn:microsoft.com/office/officeart/2008/layout/LinedList"/>
    <dgm:cxn modelId="{0CF928A9-FE4D-4B12-85F0-4C9FADD73925}" type="presParOf" srcId="{08D48D12-3BE2-4DA0-9B09-076F69E07E36}" destId="{8A5A2CF2-5D0B-4CFA-9F45-BA203ECFB7A8}" srcOrd="1" destOrd="0" presId="urn:microsoft.com/office/officeart/2008/layout/LinedList"/>
    <dgm:cxn modelId="{D4F92276-0728-4FAA-89C4-33F8C1C6D67E}" type="presParOf" srcId="{08D48D12-3BE2-4DA0-9B09-076F69E07E36}" destId="{DF6F53F5-359E-4A5B-A1E4-A5E8C01A825B}" srcOrd="2" destOrd="0" presId="urn:microsoft.com/office/officeart/2008/layout/LinedList"/>
    <dgm:cxn modelId="{F01E298E-4D6F-4A73-9BA6-EC1627EE94C9}" type="presParOf" srcId="{2D46D302-52F3-4530-98A8-CD56C173C3D1}" destId="{D3DA8D81-AE1A-4A53-8DB1-AFBCD07CACA7}" srcOrd="11" destOrd="0" presId="urn:microsoft.com/office/officeart/2008/layout/LinedList"/>
    <dgm:cxn modelId="{9EE48B11-65AC-4B60-9ACF-8AEBF770BB52}" type="presParOf" srcId="{2D46D302-52F3-4530-98A8-CD56C173C3D1}" destId="{90E42978-70D4-4F3F-8DA4-188E17387317}" srcOrd="12" destOrd="0" presId="urn:microsoft.com/office/officeart/2008/layout/LinedList"/>
  </dgm:cxnLst>
  <dgm:bg>
    <a:solidFill>
      <a:srgbClr val="D5D17D">
        <a:alpha val="30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5FBDB5-8C51-4A0D-BC1C-29B6B817B02E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A72A472-7204-42F6-96ED-9E8E94B61FB6}">
      <dgm:prSet phldrT="[Text]" custT="1"/>
      <dgm:spPr/>
      <dgm:t>
        <a:bodyPr/>
        <a:lstStyle/>
        <a:p>
          <a:r>
            <a: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What to do…</a:t>
          </a:r>
          <a:endParaRPr lang="en-US" sz="3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61F09F-AE1A-41AD-9355-DF5DC2E596DB}" type="parTrans" cxnId="{50AC63E0-3B95-409C-B70B-F93CB089DD7D}">
      <dgm:prSet/>
      <dgm:spPr/>
      <dgm:t>
        <a:bodyPr/>
        <a:lstStyle/>
        <a:p>
          <a:endParaRPr lang="en-US"/>
        </a:p>
      </dgm:t>
    </dgm:pt>
    <dgm:pt modelId="{95FA1B75-A12B-4485-BBFC-724F84B0EC64}" type="sibTrans" cxnId="{50AC63E0-3B95-409C-B70B-F93CB089DD7D}">
      <dgm:prSet/>
      <dgm:spPr/>
      <dgm:t>
        <a:bodyPr/>
        <a:lstStyle/>
        <a:p>
          <a:endParaRPr lang="en-US"/>
        </a:p>
      </dgm:t>
    </dgm:pt>
    <dgm:pt modelId="{89177A73-96AE-447C-A189-BA239AD6F543}">
      <dgm:prSet custT="1"/>
      <dgm:spPr/>
      <dgm:t>
        <a:bodyPr/>
        <a:lstStyle/>
        <a:p>
          <a:pPr marL="0" indent="0"/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Recognize that you might have a conflict.</a:t>
          </a:r>
        </a:p>
      </dgm:t>
    </dgm:pt>
    <dgm:pt modelId="{DFA9BE01-02AD-4A8E-954A-D8940F32CD18}" type="parTrans" cxnId="{A38BC546-738E-4BA8-BA7A-1C46B921A6C5}">
      <dgm:prSet/>
      <dgm:spPr/>
      <dgm:t>
        <a:bodyPr/>
        <a:lstStyle/>
        <a:p>
          <a:endParaRPr lang="en-US"/>
        </a:p>
      </dgm:t>
    </dgm:pt>
    <dgm:pt modelId="{9A4A89E2-FC95-4214-B568-026D4892D461}" type="sibTrans" cxnId="{A38BC546-738E-4BA8-BA7A-1C46B921A6C5}">
      <dgm:prSet/>
      <dgm:spPr/>
      <dgm:t>
        <a:bodyPr/>
        <a:lstStyle/>
        <a:p>
          <a:endParaRPr lang="en-US"/>
        </a:p>
      </dgm:t>
    </dgm:pt>
    <dgm:pt modelId="{177016AD-55EC-40C8-AC98-8FBD780A350E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Get advice from staff or city attorney, if not sure.</a:t>
          </a:r>
        </a:p>
      </dgm:t>
    </dgm:pt>
    <dgm:pt modelId="{85708FD5-F6BF-423C-A841-87B0E76667C4}" type="parTrans" cxnId="{53F121DE-3DAD-4998-B303-461C726497AA}">
      <dgm:prSet/>
      <dgm:spPr/>
      <dgm:t>
        <a:bodyPr/>
        <a:lstStyle/>
        <a:p>
          <a:endParaRPr lang="en-US"/>
        </a:p>
      </dgm:t>
    </dgm:pt>
    <dgm:pt modelId="{122E517D-C123-440F-B0DC-4A51DC636A5C}" type="sibTrans" cxnId="{53F121DE-3DAD-4998-B303-461C726497AA}">
      <dgm:prSet/>
      <dgm:spPr/>
      <dgm:t>
        <a:bodyPr/>
        <a:lstStyle/>
        <a:p>
          <a:endParaRPr lang="en-US"/>
        </a:p>
      </dgm:t>
    </dgm:pt>
    <dgm:pt modelId="{9C095931-3799-435A-9252-597040533F77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State at the meeting that you have a conflict.</a:t>
          </a:r>
        </a:p>
      </dgm:t>
    </dgm:pt>
    <dgm:pt modelId="{62F356A7-AE45-4AE9-87B8-994F991414E6}" type="parTrans" cxnId="{A8690641-25F8-4D35-B99F-67E8547436DF}">
      <dgm:prSet/>
      <dgm:spPr/>
      <dgm:t>
        <a:bodyPr/>
        <a:lstStyle/>
        <a:p>
          <a:endParaRPr lang="en-US"/>
        </a:p>
      </dgm:t>
    </dgm:pt>
    <dgm:pt modelId="{0DF9282F-EB90-4CB2-91A1-BF35C4F657F1}" type="sibTrans" cxnId="{A8690641-25F8-4D35-B99F-67E8547436DF}">
      <dgm:prSet/>
      <dgm:spPr/>
      <dgm:t>
        <a:bodyPr/>
        <a:lstStyle/>
        <a:p>
          <a:endParaRPr lang="en-US"/>
        </a:p>
      </dgm:t>
    </dgm:pt>
    <dgm:pt modelId="{1AEBDF64-6B69-4715-A070-1D6D8B1BBD89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Recuse yourself and</a:t>
          </a:r>
          <a:r>
            <a:rPr lang="en-US" sz="2400" dirty="0">
              <a:latin typeface="+mj-lt"/>
            </a:rPr>
            <a:t> </a:t>
          </a:r>
          <a:r>
            <a:rPr lang="en-US" sz="2400" b="1" dirty="0">
              <a:solidFill>
                <a:schemeClr val="accent2">
                  <a:lumMod val="75000"/>
                </a:schemeClr>
              </a:solidFill>
              <a:latin typeface="+mj-lt"/>
            </a:rPr>
            <a:t>LEAVE THE ROOM</a:t>
          </a:r>
          <a:r>
            <a:rPr lang="en-US" sz="2400" dirty="0">
              <a:latin typeface="+mj-lt"/>
            </a:rPr>
            <a:t>.</a:t>
          </a:r>
        </a:p>
      </dgm:t>
    </dgm:pt>
    <dgm:pt modelId="{A4583266-BFCF-42DF-9C87-F35F83FDC352}" type="parTrans" cxnId="{A445C90B-B279-4844-88C1-D7BA7FE078E9}">
      <dgm:prSet/>
      <dgm:spPr/>
      <dgm:t>
        <a:bodyPr/>
        <a:lstStyle/>
        <a:p>
          <a:endParaRPr lang="en-US"/>
        </a:p>
      </dgm:t>
    </dgm:pt>
    <dgm:pt modelId="{F9D6BDE9-78DA-4ADF-8B34-4FEE45A152B9}" type="sibTrans" cxnId="{A445C90B-B279-4844-88C1-D7BA7FE078E9}">
      <dgm:prSet/>
      <dgm:spPr/>
      <dgm:t>
        <a:bodyPr/>
        <a:lstStyle/>
        <a:p>
          <a:endParaRPr lang="en-US"/>
        </a:p>
      </dgm:t>
    </dgm:pt>
    <dgm:pt modelId="{57DE09F4-D14C-46FD-A487-DEB4984382C4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The Chair should state for the record that you have left and when you return.</a:t>
          </a:r>
        </a:p>
      </dgm:t>
    </dgm:pt>
    <dgm:pt modelId="{8F941705-F345-43F4-97B4-C52408E7189D}" type="parTrans" cxnId="{544D98B8-8BBE-4C64-A225-62A338FB6FC7}">
      <dgm:prSet/>
      <dgm:spPr/>
      <dgm:t>
        <a:bodyPr/>
        <a:lstStyle/>
        <a:p>
          <a:endParaRPr lang="en-US"/>
        </a:p>
      </dgm:t>
    </dgm:pt>
    <dgm:pt modelId="{866806C3-4881-4F2B-BDC2-BE854A41931E}" type="sibTrans" cxnId="{544D98B8-8BBE-4C64-A225-62A338FB6FC7}">
      <dgm:prSet/>
      <dgm:spPr/>
      <dgm:t>
        <a:bodyPr/>
        <a:lstStyle/>
        <a:p>
          <a:endParaRPr lang="en-US"/>
        </a:p>
      </dgm:t>
    </dgm:pt>
    <dgm:pt modelId="{F2FE16C1-0FF3-4768-81AB-C1CAFA961B02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Fill out the appropriate form. </a:t>
          </a:r>
        </a:p>
      </dgm:t>
    </dgm:pt>
    <dgm:pt modelId="{C7F647AB-DFCA-4CE8-9A16-94622D5B27FF}" type="parTrans" cxnId="{E4802DF1-E642-442D-A91D-F7CC62AF711B}">
      <dgm:prSet/>
      <dgm:spPr/>
      <dgm:t>
        <a:bodyPr/>
        <a:lstStyle/>
        <a:p>
          <a:endParaRPr lang="en-US"/>
        </a:p>
      </dgm:t>
    </dgm:pt>
    <dgm:pt modelId="{45A17497-E870-42CA-84AA-C5033E9C0059}" type="sibTrans" cxnId="{E4802DF1-E642-442D-A91D-F7CC62AF711B}">
      <dgm:prSet/>
      <dgm:spPr/>
      <dgm:t>
        <a:bodyPr/>
        <a:lstStyle/>
        <a:p>
          <a:endParaRPr lang="en-US"/>
        </a:p>
      </dgm:t>
    </dgm:pt>
    <dgm:pt modelId="{957D0941-F7C7-4AB0-B434-04A0E97F1291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Do not engage in </a:t>
          </a:r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any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rPr>
            <a:t> discussion or action on the case in or outside the meeting.</a:t>
          </a:r>
        </a:p>
      </dgm:t>
    </dgm:pt>
    <dgm:pt modelId="{D7ACDEA5-8C21-42E6-BAC0-BCB3C00D013F}" type="parTrans" cxnId="{939A7A11-1DDC-4602-A5B0-21EEC1796806}">
      <dgm:prSet/>
      <dgm:spPr/>
      <dgm:t>
        <a:bodyPr/>
        <a:lstStyle/>
        <a:p>
          <a:endParaRPr lang="en-US"/>
        </a:p>
      </dgm:t>
    </dgm:pt>
    <dgm:pt modelId="{6EA62F9A-BB9F-46A8-BB63-F2A175BBEB65}" type="sibTrans" cxnId="{939A7A11-1DDC-4602-A5B0-21EEC1796806}">
      <dgm:prSet/>
      <dgm:spPr/>
      <dgm:t>
        <a:bodyPr/>
        <a:lstStyle/>
        <a:p>
          <a:endParaRPr lang="en-US"/>
        </a:p>
      </dgm:t>
    </dgm:pt>
    <dgm:pt modelId="{3D7F5511-FA21-4C26-BEF3-2008EB2542FF}" type="pres">
      <dgm:prSet presAssocID="{9F5FBDB5-8C51-4A0D-BC1C-29B6B817B0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E644FB-41AC-44BE-8A2A-407849B17291}" type="pres">
      <dgm:prSet presAssocID="{1A72A472-7204-42F6-96ED-9E8E94B61FB6}" presName="thickLine" presStyleLbl="alignNode1" presStyleIdx="0" presStyleCnt="1"/>
      <dgm:spPr/>
    </dgm:pt>
    <dgm:pt modelId="{386B79A9-9F4B-48BE-BA31-6BA9986C1DC9}" type="pres">
      <dgm:prSet presAssocID="{1A72A472-7204-42F6-96ED-9E8E94B61FB6}" presName="horz1" presStyleCnt="0"/>
      <dgm:spPr/>
    </dgm:pt>
    <dgm:pt modelId="{6CC9C377-9F63-443B-A0CB-F3FA7CCEB4F7}" type="pres">
      <dgm:prSet presAssocID="{1A72A472-7204-42F6-96ED-9E8E94B61FB6}" presName="tx1" presStyleLbl="revTx" presStyleIdx="0" presStyleCnt="8" custScaleX="113383"/>
      <dgm:spPr/>
      <dgm:t>
        <a:bodyPr/>
        <a:lstStyle/>
        <a:p>
          <a:endParaRPr lang="en-US"/>
        </a:p>
      </dgm:t>
    </dgm:pt>
    <dgm:pt modelId="{2D46D302-52F3-4530-98A8-CD56C173C3D1}" type="pres">
      <dgm:prSet presAssocID="{1A72A472-7204-42F6-96ED-9E8E94B61FB6}" presName="vert1" presStyleCnt="0"/>
      <dgm:spPr/>
    </dgm:pt>
    <dgm:pt modelId="{C16028F7-E40D-4241-989B-55BAC8076EBB}" type="pres">
      <dgm:prSet presAssocID="{89177A73-96AE-447C-A189-BA239AD6F543}" presName="vertSpace2a" presStyleCnt="0"/>
      <dgm:spPr/>
    </dgm:pt>
    <dgm:pt modelId="{CE687A3C-0AE9-4E54-8817-CE64C170D909}" type="pres">
      <dgm:prSet presAssocID="{89177A73-96AE-447C-A189-BA239AD6F543}" presName="horz2" presStyleCnt="0"/>
      <dgm:spPr/>
    </dgm:pt>
    <dgm:pt modelId="{8C770192-CC94-4CC5-8CAE-4AF2E9E82C72}" type="pres">
      <dgm:prSet presAssocID="{89177A73-96AE-447C-A189-BA239AD6F543}" presName="horzSpace2" presStyleCnt="0"/>
      <dgm:spPr/>
    </dgm:pt>
    <dgm:pt modelId="{0BF85B77-4BCE-42DF-BF81-157C055482CD}" type="pres">
      <dgm:prSet presAssocID="{89177A73-96AE-447C-A189-BA239AD6F543}" presName="tx2" presStyleLbl="revTx" presStyleIdx="1" presStyleCnt="8" custScaleX="108246"/>
      <dgm:spPr/>
      <dgm:t>
        <a:bodyPr/>
        <a:lstStyle/>
        <a:p>
          <a:endParaRPr lang="en-US"/>
        </a:p>
      </dgm:t>
    </dgm:pt>
    <dgm:pt modelId="{7205C458-B2A1-447B-8986-1138714D2371}" type="pres">
      <dgm:prSet presAssocID="{89177A73-96AE-447C-A189-BA239AD6F543}" presName="vert2" presStyleCnt="0"/>
      <dgm:spPr/>
    </dgm:pt>
    <dgm:pt modelId="{4CA30363-EFDE-43DA-B45A-732FDCF12036}" type="pres">
      <dgm:prSet presAssocID="{89177A73-96AE-447C-A189-BA239AD6F543}" presName="thinLine2b" presStyleLbl="callout" presStyleIdx="0" presStyleCnt="7"/>
      <dgm:spPr/>
    </dgm:pt>
    <dgm:pt modelId="{CB53A5C8-8B4A-4A43-AC0F-3CEBFE51B8BF}" type="pres">
      <dgm:prSet presAssocID="{89177A73-96AE-447C-A189-BA239AD6F543}" presName="vertSpace2b" presStyleCnt="0"/>
      <dgm:spPr/>
    </dgm:pt>
    <dgm:pt modelId="{45FE6AF6-C006-4F80-AA58-516728DC94B3}" type="pres">
      <dgm:prSet presAssocID="{177016AD-55EC-40C8-AC98-8FBD780A350E}" presName="horz2" presStyleCnt="0"/>
      <dgm:spPr/>
    </dgm:pt>
    <dgm:pt modelId="{7FC8CEF4-AD9D-4B38-9C9F-0691DEB16684}" type="pres">
      <dgm:prSet presAssocID="{177016AD-55EC-40C8-AC98-8FBD780A350E}" presName="horzSpace2" presStyleCnt="0"/>
      <dgm:spPr/>
    </dgm:pt>
    <dgm:pt modelId="{370A3BC4-CDEE-45E5-9783-324EFF4F9E79}" type="pres">
      <dgm:prSet presAssocID="{177016AD-55EC-40C8-AC98-8FBD780A350E}" presName="tx2" presStyleLbl="revTx" presStyleIdx="2" presStyleCnt="8" custScaleX="112763" custLinFactNeighborX="-384" custLinFactNeighborY="-13913"/>
      <dgm:spPr/>
      <dgm:t>
        <a:bodyPr/>
        <a:lstStyle/>
        <a:p>
          <a:endParaRPr lang="en-US"/>
        </a:p>
      </dgm:t>
    </dgm:pt>
    <dgm:pt modelId="{8AEB8E91-ABDC-4F15-9517-D3907B289D67}" type="pres">
      <dgm:prSet presAssocID="{177016AD-55EC-40C8-AC98-8FBD780A350E}" presName="vert2" presStyleCnt="0"/>
      <dgm:spPr/>
    </dgm:pt>
    <dgm:pt modelId="{7456FC1F-D978-4702-9296-A56BC11F9B72}" type="pres">
      <dgm:prSet presAssocID="{177016AD-55EC-40C8-AC98-8FBD780A350E}" presName="thinLine2b" presStyleLbl="callout" presStyleIdx="1" presStyleCnt="7"/>
      <dgm:spPr/>
    </dgm:pt>
    <dgm:pt modelId="{BD5A27BB-5D63-4865-9D07-F56FD5B5A25A}" type="pres">
      <dgm:prSet presAssocID="{177016AD-55EC-40C8-AC98-8FBD780A350E}" presName="vertSpace2b" presStyleCnt="0"/>
      <dgm:spPr/>
    </dgm:pt>
    <dgm:pt modelId="{CEEAB709-D071-4D39-BF31-AE9561E3E0F3}" type="pres">
      <dgm:prSet presAssocID="{9C095931-3799-435A-9252-597040533F77}" presName="horz2" presStyleCnt="0"/>
      <dgm:spPr/>
    </dgm:pt>
    <dgm:pt modelId="{49607F52-6396-4975-9924-ECF8E7BBE1F3}" type="pres">
      <dgm:prSet presAssocID="{9C095931-3799-435A-9252-597040533F77}" presName="horzSpace2" presStyleCnt="0"/>
      <dgm:spPr/>
    </dgm:pt>
    <dgm:pt modelId="{5B9F0000-2448-408B-8233-A1FA022C35DF}" type="pres">
      <dgm:prSet presAssocID="{9C095931-3799-435A-9252-597040533F77}" presName="tx2" presStyleLbl="revTx" presStyleIdx="3" presStyleCnt="8" custScaleX="114780" custLinFactNeighborX="568" custLinFactNeighborY="1738"/>
      <dgm:spPr/>
      <dgm:t>
        <a:bodyPr/>
        <a:lstStyle/>
        <a:p>
          <a:endParaRPr lang="en-US"/>
        </a:p>
      </dgm:t>
    </dgm:pt>
    <dgm:pt modelId="{721F471A-6DE2-4FA3-B649-C158AEDD638F}" type="pres">
      <dgm:prSet presAssocID="{9C095931-3799-435A-9252-597040533F77}" presName="vert2" presStyleCnt="0"/>
      <dgm:spPr/>
    </dgm:pt>
    <dgm:pt modelId="{9E5CBBD5-DFB9-4ADA-A8E8-B2F7A3B2F423}" type="pres">
      <dgm:prSet presAssocID="{9C095931-3799-435A-9252-597040533F77}" presName="thinLine2b" presStyleLbl="callout" presStyleIdx="2" presStyleCnt="7"/>
      <dgm:spPr/>
    </dgm:pt>
    <dgm:pt modelId="{2ED4516F-4044-4C8E-AA43-6DA6EC7F2E4C}" type="pres">
      <dgm:prSet presAssocID="{9C095931-3799-435A-9252-597040533F77}" presName="vertSpace2b" presStyleCnt="0"/>
      <dgm:spPr/>
    </dgm:pt>
    <dgm:pt modelId="{A597EC29-CECA-43DB-9335-830A358879D3}" type="pres">
      <dgm:prSet presAssocID="{1AEBDF64-6B69-4715-A070-1D6D8B1BBD89}" presName="horz2" presStyleCnt="0"/>
      <dgm:spPr/>
    </dgm:pt>
    <dgm:pt modelId="{1B611059-F83E-4674-B8C7-324954DCA4AB}" type="pres">
      <dgm:prSet presAssocID="{1AEBDF64-6B69-4715-A070-1D6D8B1BBD89}" presName="horzSpace2" presStyleCnt="0"/>
      <dgm:spPr/>
    </dgm:pt>
    <dgm:pt modelId="{F68A3363-52C9-424C-9297-7C2F7FD578D6}" type="pres">
      <dgm:prSet presAssocID="{1AEBDF64-6B69-4715-A070-1D6D8B1BBD89}" presName="tx2" presStyleLbl="revTx" presStyleIdx="4" presStyleCnt="8"/>
      <dgm:spPr/>
      <dgm:t>
        <a:bodyPr/>
        <a:lstStyle/>
        <a:p>
          <a:endParaRPr lang="en-US"/>
        </a:p>
      </dgm:t>
    </dgm:pt>
    <dgm:pt modelId="{E38F25ED-D9EA-4607-A187-1FEE42D2867E}" type="pres">
      <dgm:prSet presAssocID="{1AEBDF64-6B69-4715-A070-1D6D8B1BBD89}" presName="vert2" presStyleCnt="0"/>
      <dgm:spPr/>
    </dgm:pt>
    <dgm:pt modelId="{32DDD69D-43DD-4EF4-99E2-CDC8DA6B1C20}" type="pres">
      <dgm:prSet presAssocID="{1AEBDF64-6B69-4715-A070-1D6D8B1BBD89}" presName="thinLine2b" presStyleLbl="callout" presStyleIdx="3" presStyleCnt="7"/>
      <dgm:spPr/>
    </dgm:pt>
    <dgm:pt modelId="{70F6FCB1-EC73-4A1F-8311-90A05125E6AA}" type="pres">
      <dgm:prSet presAssocID="{1AEBDF64-6B69-4715-A070-1D6D8B1BBD89}" presName="vertSpace2b" presStyleCnt="0"/>
      <dgm:spPr/>
    </dgm:pt>
    <dgm:pt modelId="{32CAB4FD-474B-4628-9B98-F0DB0D96A702}" type="pres">
      <dgm:prSet presAssocID="{57DE09F4-D14C-46FD-A487-DEB4984382C4}" presName="horz2" presStyleCnt="0"/>
      <dgm:spPr/>
    </dgm:pt>
    <dgm:pt modelId="{DA13ED56-0F7E-4344-B79E-C93B733FE002}" type="pres">
      <dgm:prSet presAssocID="{57DE09F4-D14C-46FD-A487-DEB4984382C4}" presName="horzSpace2" presStyleCnt="0"/>
      <dgm:spPr/>
    </dgm:pt>
    <dgm:pt modelId="{A16006C0-7A95-42BD-8B20-6608EFB67124}" type="pres">
      <dgm:prSet presAssocID="{57DE09F4-D14C-46FD-A487-DEB4984382C4}" presName="tx2" presStyleLbl="revTx" presStyleIdx="5" presStyleCnt="8" custScaleX="120848" custScaleY="130152" custLinFactNeighborX="-190" custLinFactNeighborY="-6957"/>
      <dgm:spPr/>
      <dgm:t>
        <a:bodyPr/>
        <a:lstStyle/>
        <a:p>
          <a:endParaRPr lang="en-US"/>
        </a:p>
      </dgm:t>
    </dgm:pt>
    <dgm:pt modelId="{D1BB2BB5-6AEC-4F64-85FA-09A7EFFF30C9}" type="pres">
      <dgm:prSet presAssocID="{57DE09F4-D14C-46FD-A487-DEB4984382C4}" presName="vert2" presStyleCnt="0"/>
      <dgm:spPr/>
    </dgm:pt>
    <dgm:pt modelId="{E093C4F0-5F2D-4AC8-89C5-F3C20184B8E9}" type="pres">
      <dgm:prSet presAssocID="{57DE09F4-D14C-46FD-A487-DEB4984382C4}" presName="thinLine2b" presStyleLbl="callout" presStyleIdx="4" presStyleCnt="7"/>
      <dgm:spPr/>
    </dgm:pt>
    <dgm:pt modelId="{3962B92B-D8A8-4EE1-BD1B-EB29167337EE}" type="pres">
      <dgm:prSet presAssocID="{57DE09F4-D14C-46FD-A487-DEB4984382C4}" presName="vertSpace2b" presStyleCnt="0"/>
      <dgm:spPr/>
    </dgm:pt>
    <dgm:pt modelId="{96585A9B-CD3A-4D0A-8716-C0A76990F3F4}" type="pres">
      <dgm:prSet presAssocID="{F2FE16C1-0FF3-4768-81AB-C1CAFA961B02}" presName="horz2" presStyleCnt="0"/>
      <dgm:spPr/>
    </dgm:pt>
    <dgm:pt modelId="{9C7940E0-A4AB-4DA9-BDC1-A37E560DF140}" type="pres">
      <dgm:prSet presAssocID="{F2FE16C1-0FF3-4768-81AB-C1CAFA961B02}" presName="horzSpace2" presStyleCnt="0"/>
      <dgm:spPr/>
    </dgm:pt>
    <dgm:pt modelId="{44E7D57E-2C2B-4B5B-A732-AFADE2E4283B}" type="pres">
      <dgm:prSet presAssocID="{F2FE16C1-0FF3-4768-81AB-C1CAFA961B02}" presName="tx2" presStyleLbl="revTx" presStyleIdx="6" presStyleCnt="8" custLinFactNeighborX="-190" custLinFactNeighborY="13913"/>
      <dgm:spPr/>
      <dgm:t>
        <a:bodyPr/>
        <a:lstStyle/>
        <a:p>
          <a:endParaRPr lang="en-US"/>
        </a:p>
      </dgm:t>
    </dgm:pt>
    <dgm:pt modelId="{E41E2E9A-6AF8-44D6-BA22-D968F2056F70}" type="pres">
      <dgm:prSet presAssocID="{F2FE16C1-0FF3-4768-81AB-C1CAFA961B02}" presName="vert2" presStyleCnt="0"/>
      <dgm:spPr/>
    </dgm:pt>
    <dgm:pt modelId="{798FD3B3-EE8E-41CB-AC51-9C534CD60C37}" type="pres">
      <dgm:prSet presAssocID="{F2FE16C1-0FF3-4768-81AB-C1CAFA961B02}" presName="thinLine2b" presStyleLbl="callout" presStyleIdx="5" presStyleCnt="7"/>
      <dgm:spPr/>
    </dgm:pt>
    <dgm:pt modelId="{D8A4CCCD-C6A9-4BEA-853D-0DBDA8C4D8E5}" type="pres">
      <dgm:prSet presAssocID="{F2FE16C1-0FF3-4768-81AB-C1CAFA961B02}" presName="vertSpace2b" presStyleCnt="0"/>
      <dgm:spPr/>
    </dgm:pt>
    <dgm:pt modelId="{A9AD5715-EC2A-401A-9B43-7652AD940C01}" type="pres">
      <dgm:prSet presAssocID="{957D0941-F7C7-4AB0-B434-04A0E97F1291}" presName="horz2" presStyleCnt="0"/>
      <dgm:spPr/>
    </dgm:pt>
    <dgm:pt modelId="{901FC93A-26BE-46A3-8118-9D53098E3463}" type="pres">
      <dgm:prSet presAssocID="{957D0941-F7C7-4AB0-B434-04A0E97F1291}" presName="horzSpace2" presStyleCnt="0"/>
      <dgm:spPr/>
    </dgm:pt>
    <dgm:pt modelId="{BC217ACE-AA70-4B6F-86A2-794A1B59957A}" type="pres">
      <dgm:prSet presAssocID="{957D0941-F7C7-4AB0-B434-04A0E97F1291}" presName="tx2" presStyleLbl="revTx" presStyleIdx="7" presStyleCnt="8" custScaleY="212613"/>
      <dgm:spPr/>
      <dgm:t>
        <a:bodyPr/>
        <a:lstStyle/>
        <a:p>
          <a:endParaRPr lang="en-US"/>
        </a:p>
      </dgm:t>
    </dgm:pt>
    <dgm:pt modelId="{F1803CCF-B69A-4A44-962E-5558AF12872C}" type="pres">
      <dgm:prSet presAssocID="{957D0941-F7C7-4AB0-B434-04A0E97F1291}" presName="vert2" presStyleCnt="0"/>
      <dgm:spPr/>
    </dgm:pt>
    <dgm:pt modelId="{E8B916A8-CCCD-4E3D-B236-D50ED77A2A67}" type="pres">
      <dgm:prSet presAssocID="{957D0941-F7C7-4AB0-B434-04A0E97F1291}" presName="thinLine2b" presStyleLbl="callout" presStyleIdx="6" presStyleCnt="7"/>
      <dgm:spPr/>
    </dgm:pt>
    <dgm:pt modelId="{82205BC1-35BD-4678-9FB7-0469A8488F73}" type="pres">
      <dgm:prSet presAssocID="{957D0941-F7C7-4AB0-B434-04A0E97F1291}" presName="vertSpace2b" presStyleCnt="0"/>
      <dgm:spPr/>
    </dgm:pt>
  </dgm:ptLst>
  <dgm:cxnLst>
    <dgm:cxn modelId="{3B49180E-723B-4BDD-A567-46AC19C4BA96}" type="presOf" srcId="{957D0941-F7C7-4AB0-B434-04A0E97F1291}" destId="{BC217ACE-AA70-4B6F-86A2-794A1B59957A}" srcOrd="0" destOrd="0" presId="urn:microsoft.com/office/officeart/2008/layout/LinedList"/>
    <dgm:cxn modelId="{298CBC25-7F8E-46AF-9E5F-D5B84E2D5E64}" type="presOf" srcId="{F2FE16C1-0FF3-4768-81AB-C1CAFA961B02}" destId="{44E7D57E-2C2B-4B5B-A732-AFADE2E4283B}" srcOrd="0" destOrd="0" presId="urn:microsoft.com/office/officeart/2008/layout/LinedList"/>
    <dgm:cxn modelId="{939A7A11-1DDC-4602-A5B0-21EEC1796806}" srcId="{1A72A472-7204-42F6-96ED-9E8E94B61FB6}" destId="{957D0941-F7C7-4AB0-B434-04A0E97F1291}" srcOrd="6" destOrd="0" parTransId="{D7ACDEA5-8C21-42E6-BAC0-BCB3C00D013F}" sibTransId="{6EA62F9A-BB9F-46A8-BB63-F2A175BBEB65}"/>
    <dgm:cxn modelId="{A8690641-25F8-4D35-B99F-67E8547436DF}" srcId="{1A72A472-7204-42F6-96ED-9E8E94B61FB6}" destId="{9C095931-3799-435A-9252-597040533F77}" srcOrd="2" destOrd="0" parTransId="{62F356A7-AE45-4AE9-87B8-994F991414E6}" sibTransId="{0DF9282F-EB90-4CB2-91A1-BF35C4F657F1}"/>
    <dgm:cxn modelId="{0E063F12-7703-49D5-8327-B23022A2C582}" type="presOf" srcId="{89177A73-96AE-447C-A189-BA239AD6F543}" destId="{0BF85B77-4BCE-42DF-BF81-157C055482CD}" srcOrd="0" destOrd="0" presId="urn:microsoft.com/office/officeart/2008/layout/LinedList"/>
    <dgm:cxn modelId="{53F121DE-3DAD-4998-B303-461C726497AA}" srcId="{1A72A472-7204-42F6-96ED-9E8E94B61FB6}" destId="{177016AD-55EC-40C8-AC98-8FBD780A350E}" srcOrd="1" destOrd="0" parTransId="{85708FD5-F6BF-423C-A841-87B0E76667C4}" sibTransId="{122E517D-C123-440F-B0DC-4A51DC636A5C}"/>
    <dgm:cxn modelId="{FAF2C570-22A4-4594-8EE9-A33D39F29F7A}" type="presOf" srcId="{9F5FBDB5-8C51-4A0D-BC1C-29B6B817B02E}" destId="{3D7F5511-FA21-4C26-BEF3-2008EB2542FF}" srcOrd="0" destOrd="0" presId="urn:microsoft.com/office/officeart/2008/layout/LinedList"/>
    <dgm:cxn modelId="{9DF47C1E-090D-4FCC-BC0C-8B01B25DEB68}" type="presOf" srcId="{1A72A472-7204-42F6-96ED-9E8E94B61FB6}" destId="{6CC9C377-9F63-443B-A0CB-F3FA7CCEB4F7}" srcOrd="0" destOrd="0" presId="urn:microsoft.com/office/officeart/2008/layout/LinedList"/>
    <dgm:cxn modelId="{E4802DF1-E642-442D-A91D-F7CC62AF711B}" srcId="{1A72A472-7204-42F6-96ED-9E8E94B61FB6}" destId="{F2FE16C1-0FF3-4768-81AB-C1CAFA961B02}" srcOrd="5" destOrd="0" parTransId="{C7F647AB-DFCA-4CE8-9A16-94622D5B27FF}" sibTransId="{45A17497-E870-42CA-84AA-C5033E9C0059}"/>
    <dgm:cxn modelId="{4337D53C-C607-417C-882D-F0E599661AF8}" type="presOf" srcId="{1AEBDF64-6B69-4715-A070-1D6D8B1BBD89}" destId="{F68A3363-52C9-424C-9297-7C2F7FD578D6}" srcOrd="0" destOrd="0" presId="urn:microsoft.com/office/officeart/2008/layout/LinedList"/>
    <dgm:cxn modelId="{50AC63E0-3B95-409C-B70B-F93CB089DD7D}" srcId="{9F5FBDB5-8C51-4A0D-BC1C-29B6B817B02E}" destId="{1A72A472-7204-42F6-96ED-9E8E94B61FB6}" srcOrd="0" destOrd="0" parTransId="{B361F09F-AE1A-41AD-9355-DF5DC2E596DB}" sibTransId="{95FA1B75-A12B-4485-BBFC-724F84B0EC64}"/>
    <dgm:cxn modelId="{CC723638-0737-47F5-A855-D2EE8495F084}" type="presOf" srcId="{57DE09F4-D14C-46FD-A487-DEB4984382C4}" destId="{A16006C0-7A95-42BD-8B20-6608EFB67124}" srcOrd="0" destOrd="0" presId="urn:microsoft.com/office/officeart/2008/layout/LinedList"/>
    <dgm:cxn modelId="{A38BC546-738E-4BA8-BA7A-1C46B921A6C5}" srcId="{1A72A472-7204-42F6-96ED-9E8E94B61FB6}" destId="{89177A73-96AE-447C-A189-BA239AD6F543}" srcOrd="0" destOrd="0" parTransId="{DFA9BE01-02AD-4A8E-954A-D8940F32CD18}" sibTransId="{9A4A89E2-FC95-4214-B568-026D4892D461}"/>
    <dgm:cxn modelId="{F78E05B8-BBCE-44ED-8156-5DE85F1D1AFA}" type="presOf" srcId="{177016AD-55EC-40C8-AC98-8FBD780A350E}" destId="{370A3BC4-CDEE-45E5-9783-324EFF4F9E79}" srcOrd="0" destOrd="0" presId="urn:microsoft.com/office/officeart/2008/layout/LinedList"/>
    <dgm:cxn modelId="{232DA354-8B20-430C-9F19-B5EA05A173B1}" type="presOf" srcId="{9C095931-3799-435A-9252-597040533F77}" destId="{5B9F0000-2448-408B-8233-A1FA022C35DF}" srcOrd="0" destOrd="0" presId="urn:microsoft.com/office/officeart/2008/layout/LinedList"/>
    <dgm:cxn modelId="{A445C90B-B279-4844-88C1-D7BA7FE078E9}" srcId="{1A72A472-7204-42F6-96ED-9E8E94B61FB6}" destId="{1AEBDF64-6B69-4715-A070-1D6D8B1BBD89}" srcOrd="3" destOrd="0" parTransId="{A4583266-BFCF-42DF-9C87-F35F83FDC352}" sibTransId="{F9D6BDE9-78DA-4ADF-8B34-4FEE45A152B9}"/>
    <dgm:cxn modelId="{544D98B8-8BBE-4C64-A225-62A338FB6FC7}" srcId="{1A72A472-7204-42F6-96ED-9E8E94B61FB6}" destId="{57DE09F4-D14C-46FD-A487-DEB4984382C4}" srcOrd="4" destOrd="0" parTransId="{8F941705-F345-43F4-97B4-C52408E7189D}" sibTransId="{866806C3-4881-4F2B-BDC2-BE854A41931E}"/>
    <dgm:cxn modelId="{FCBC9799-51B7-46D2-887A-1D5FDC15C279}" type="presParOf" srcId="{3D7F5511-FA21-4C26-BEF3-2008EB2542FF}" destId="{57E644FB-41AC-44BE-8A2A-407849B17291}" srcOrd="0" destOrd="0" presId="urn:microsoft.com/office/officeart/2008/layout/LinedList"/>
    <dgm:cxn modelId="{10CBF7EB-D543-4E95-81AC-251AEBE3F82C}" type="presParOf" srcId="{3D7F5511-FA21-4C26-BEF3-2008EB2542FF}" destId="{386B79A9-9F4B-48BE-BA31-6BA9986C1DC9}" srcOrd="1" destOrd="0" presId="urn:microsoft.com/office/officeart/2008/layout/LinedList"/>
    <dgm:cxn modelId="{1C4BB69F-3925-4E7A-8332-09B3312AB77C}" type="presParOf" srcId="{386B79A9-9F4B-48BE-BA31-6BA9986C1DC9}" destId="{6CC9C377-9F63-443B-A0CB-F3FA7CCEB4F7}" srcOrd="0" destOrd="0" presId="urn:microsoft.com/office/officeart/2008/layout/LinedList"/>
    <dgm:cxn modelId="{2FBD3EB5-F1F9-49F1-BFCD-FFCEFDAC7294}" type="presParOf" srcId="{386B79A9-9F4B-48BE-BA31-6BA9986C1DC9}" destId="{2D46D302-52F3-4530-98A8-CD56C173C3D1}" srcOrd="1" destOrd="0" presId="urn:microsoft.com/office/officeart/2008/layout/LinedList"/>
    <dgm:cxn modelId="{9E6D7D9D-A786-4200-8EE3-6694A76357CA}" type="presParOf" srcId="{2D46D302-52F3-4530-98A8-CD56C173C3D1}" destId="{C16028F7-E40D-4241-989B-55BAC8076EBB}" srcOrd="0" destOrd="0" presId="urn:microsoft.com/office/officeart/2008/layout/LinedList"/>
    <dgm:cxn modelId="{E235E2BE-5665-4217-9EA9-44817E3D2F1D}" type="presParOf" srcId="{2D46D302-52F3-4530-98A8-CD56C173C3D1}" destId="{CE687A3C-0AE9-4E54-8817-CE64C170D909}" srcOrd="1" destOrd="0" presId="urn:microsoft.com/office/officeart/2008/layout/LinedList"/>
    <dgm:cxn modelId="{B239D0BE-FB85-4EA9-B8DD-09E2A90FB6F1}" type="presParOf" srcId="{CE687A3C-0AE9-4E54-8817-CE64C170D909}" destId="{8C770192-CC94-4CC5-8CAE-4AF2E9E82C72}" srcOrd="0" destOrd="0" presId="urn:microsoft.com/office/officeart/2008/layout/LinedList"/>
    <dgm:cxn modelId="{F7C137F8-09B6-4481-899A-EC5E855DB848}" type="presParOf" srcId="{CE687A3C-0AE9-4E54-8817-CE64C170D909}" destId="{0BF85B77-4BCE-42DF-BF81-157C055482CD}" srcOrd="1" destOrd="0" presId="urn:microsoft.com/office/officeart/2008/layout/LinedList"/>
    <dgm:cxn modelId="{AB03DD16-4C95-478E-A639-86DF783B195F}" type="presParOf" srcId="{CE687A3C-0AE9-4E54-8817-CE64C170D909}" destId="{7205C458-B2A1-447B-8986-1138714D2371}" srcOrd="2" destOrd="0" presId="urn:microsoft.com/office/officeart/2008/layout/LinedList"/>
    <dgm:cxn modelId="{4B8B4937-2867-43D3-8254-9F9B8B3682F1}" type="presParOf" srcId="{2D46D302-52F3-4530-98A8-CD56C173C3D1}" destId="{4CA30363-EFDE-43DA-B45A-732FDCF12036}" srcOrd="2" destOrd="0" presId="urn:microsoft.com/office/officeart/2008/layout/LinedList"/>
    <dgm:cxn modelId="{DB19B4A9-E7E5-4A7C-93F7-F7517A0DDAF6}" type="presParOf" srcId="{2D46D302-52F3-4530-98A8-CD56C173C3D1}" destId="{CB53A5C8-8B4A-4A43-AC0F-3CEBFE51B8BF}" srcOrd="3" destOrd="0" presId="urn:microsoft.com/office/officeart/2008/layout/LinedList"/>
    <dgm:cxn modelId="{A516A93E-46FA-42B8-BB61-E6B33B55A416}" type="presParOf" srcId="{2D46D302-52F3-4530-98A8-CD56C173C3D1}" destId="{45FE6AF6-C006-4F80-AA58-516728DC94B3}" srcOrd="4" destOrd="0" presId="urn:microsoft.com/office/officeart/2008/layout/LinedList"/>
    <dgm:cxn modelId="{C64D26A3-FB3F-4745-948F-331390E7AE92}" type="presParOf" srcId="{45FE6AF6-C006-4F80-AA58-516728DC94B3}" destId="{7FC8CEF4-AD9D-4B38-9C9F-0691DEB16684}" srcOrd="0" destOrd="0" presId="urn:microsoft.com/office/officeart/2008/layout/LinedList"/>
    <dgm:cxn modelId="{9B09FC7E-B6F9-4950-BBF5-C062D5E6C3AC}" type="presParOf" srcId="{45FE6AF6-C006-4F80-AA58-516728DC94B3}" destId="{370A3BC4-CDEE-45E5-9783-324EFF4F9E79}" srcOrd="1" destOrd="0" presId="urn:microsoft.com/office/officeart/2008/layout/LinedList"/>
    <dgm:cxn modelId="{6310C5FB-6C27-443C-8A07-02E1EC2F5C4D}" type="presParOf" srcId="{45FE6AF6-C006-4F80-AA58-516728DC94B3}" destId="{8AEB8E91-ABDC-4F15-9517-D3907B289D67}" srcOrd="2" destOrd="0" presId="urn:microsoft.com/office/officeart/2008/layout/LinedList"/>
    <dgm:cxn modelId="{E1BA66DF-FB4E-41AC-AEE5-974FF02D2418}" type="presParOf" srcId="{2D46D302-52F3-4530-98A8-CD56C173C3D1}" destId="{7456FC1F-D978-4702-9296-A56BC11F9B72}" srcOrd="5" destOrd="0" presId="urn:microsoft.com/office/officeart/2008/layout/LinedList"/>
    <dgm:cxn modelId="{8F0B0D7A-EC01-47FF-A94D-C45E1E87B5D8}" type="presParOf" srcId="{2D46D302-52F3-4530-98A8-CD56C173C3D1}" destId="{BD5A27BB-5D63-4865-9D07-F56FD5B5A25A}" srcOrd="6" destOrd="0" presId="urn:microsoft.com/office/officeart/2008/layout/LinedList"/>
    <dgm:cxn modelId="{2D3D00CB-442B-4976-961B-581EC9E446C1}" type="presParOf" srcId="{2D46D302-52F3-4530-98A8-CD56C173C3D1}" destId="{CEEAB709-D071-4D39-BF31-AE9561E3E0F3}" srcOrd="7" destOrd="0" presId="urn:microsoft.com/office/officeart/2008/layout/LinedList"/>
    <dgm:cxn modelId="{AC05E207-B5C6-45C5-B11E-4317E5C37291}" type="presParOf" srcId="{CEEAB709-D071-4D39-BF31-AE9561E3E0F3}" destId="{49607F52-6396-4975-9924-ECF8E7BBE1F3}" srcOrd="0" destOrd="0" presId="urn:microsoft.com/office/officeart/2008/layout/LinedList"/>
    <dgm:cxn modelId="{9C86C0DB-1A58-49EA-A01A-159E1AFAD869}" type="presParOf" srcId="{CEEAB709-D071-4D39-BF31-AE9561E3E0F3}" destId="{5B9F0000-2448-408B-8233-A1FA022C35DF}" srcOrd="1" destOrd="0" presId="urn:microsoft.com/office/officeart/2008/layout/LinedList"/>
    <dgm:cxn modelId="{0E971DFA-22E5-4B96-837B-CC1467084562}" type="presParOf" srcId="{CEEAB709-D071-4D39-BF31-AE9561E3E0F3}" destId="{721F471A-6DE2-4FA3-B649-C158AEDD638F}" srcOrd="2" destOrd="0" presId="urn:microsoft.com/office/officeart/2008/layout/LinedList"/>
    <dgm:cxn modelId="{4AA24837-3189-46EA-99F0-AE566720FDA7}" type="presParOf" srcId="{2D46D302-52F3-4530-98A8-CD56C173C3D1}" destId="{9E5CBBD5-DFB9-4ADA-A8E8-B2F7A3B2F423}" srcOrd="8" destOrd="0" presId="urn:microsoft.com/office/officeart/2008/layout/LinedList"/>
    <dgm:cxn modelId="{E37D24C8-0927-46E7-BEC2-6F9CB3625F78}" type="presParOf" srcId="{2D46D302-52F3-4530-98A8-CD56C173C3D1}" destId="{2ED4516F-4044-4C8E-AA43-6DA6EC7F2E4C}" srcOrd="9" destOrd="0" presId="urn:microsoft.com/office/officeart/2008/layout/LinedList"/>
    <dgm:cxn modelId="{465CDFCD-4193-46AD-8B6C-B07BE48BEC17}" type="presParOf" srcId="{2D46D302-52F3-4530-98A8-CD56C173C3D1}" destId="{A597EC29-CECA-43DB-9335-830A358879D3}" srcOrd="10" destOrd="0" presId="urn:microsoft.com/office/officeart/2008/layout/LinedList"/>
    <dgm:cxn modelId="{98F538C0-C2DC-41F9-8A77-44731E226A95}" type="presParOf" srcId="{A597EC29-CECA-43DB-9335-830A358879D3}" destId="{1B611059-F83E-4674-B8C7-324954DCA4AB}" srcOrd="0" destOrd="0" presId="urn:microsoft.com/office/officeart/2008/layout/LinedList"/>
    <dgm:cxn modelId="{78EC5813-C088-4C88-9663-9AFB023922BC}" type="presParOf" srcId="{A597EC29-CECA-43DB-9335-830A358879D3}" destId="{F68A3363-52C9-424C-9297-7C2F7FD578D6}" srcOrd="1" destOrd="0" presId="urn:microsoft.com/office/officeart/2008/layout/LinedList"/>
    <dgm:cxn modelId="{8D8CDA8F-4622-4D75-90C9-03E3C222ACFC}" type="presParOf" srcId="{A597EC29-CECA-43DB-9335-830A358879D3}" destId="{E38F25ED-D9EA-4607-A187-1FEE42D2867E}" srcOrd="2" destOrd="0" presId="urn:microsoft.com/office/officeart/2008/layout/LinedList"/>
    <dgm:cxn modelId="{3636DC64-3DAF-40FA-B0A3-4E33BA930508}" type="presParOf" srcId="{2D46D302-52F3-4530-98A8-CD56C173C3D1}" destId="{32DDD69D-43DD-4EF4-99E2-CDC8DA6B1C20}" srcOrd="11" destOrd="0" presId="urn:microsoft.com/office/officeart/2008/layout/LinedList"/>
    <dgm:cxn modelId="{2FF737AB-5A5F-40C9-9E60-AAA8D601E459}" type="presParOf" srcId="{2D46D302-52F3-4530-98A8-CD56C173C3D1}" destId="{70F6FCB1-EC73-4A1F-8311-90A05125E6AA}" srcOrd="12" destOrd="0" presId="urn:microsoft.com/office/officeart/2008/layout/LinedList"/>
    <dgm:cxn modelId="{F9394582-0F68-429E-AECD-23B815098A7C}" type="presParOf" srcId="{2D46D302-52F3-4530-98A8-CD56C173C3D1}" destId="{32CAB4FD-474B-4628-9B98-F0DB0D96A702}" srcOrd="13" destOrd="0" presId="urn:microsoft.com/office/officeart/2008/layout/LinedList"/>
    <dgm:cxn modelId="{62218136-2B51-4947-B51A-395083DBE622}" type="presParOf" srcId="{32CAB4FD-474B-4628-9B98-F0DB0D96A702}" destId="{DA13ED56-0F7E-4344-B79E-C93B733FE002}" srcOrd="0" destOrd="0" presId="urn:microsoft.com/office/officeart/2008/layout/LinedList"/>
    <dgm:cxn modelId="{05DB5A21-8A47-4336-96FD-0F82B42BD54C}" type="presParOf" srcId="{32CAB4FD-474B-4628-9B98-F0DB0D96A702}" destId="{A16006C0-7A95-42BD-8B20-6608EFB67124}" srcOrd="1" destOrd="0" presId="urn:microsoft.com/office/officeart/2008/layout/LinedList"/>
    <dgm:cxn modelId="{F13BBEE3-8AC3-4B0F-AA71-B6F671A4C5F3}" type="presParOf" srcId="{32CAB4FD-474B-4628-9B98-F0DB0D96A702}" destId="{D1BB2BB5-6AEC-4F64-85FA-09A7EFFF30C9}" srcOrd="2" destOrd="0" presId="urn:microsoft.com/office/officeart/2008/layout/LinedList"/>
    <dgm:cxn modelId="{61029AC9-D2BC-464F-B818-7C67150ECEF2}" type="presParOf" srcId="{2D46D302-52F3-4530-98A8-CD56C173C3D1}" destId="{E093C4F0-5F2D-4AC8-89C5-F3C20184B8E9}" srcOrd="14" destOrd="0" presId="urn:microsoft.com/office/officeart/2008/layout/LinedList"/>
    <dgm:cxn modelId="{EC2593B6-B53D-4243-A3CB-C16309E9EBAD}" type="presParOf" srcId="{2D46D302-52F3-4530-98A8-CD56C173C3D1}" destId="{3962B92B-D8A8-4EE1-BD1B-EB29167337EE}" srcOrd="15" destOrd="0" presId="urn:microsoft.com/office/officeart/2008/layout/LinedList"/>
    <dgm:cxn modelId="{4FD6F3F1-2792-45FF-9DBF-F13DD5E876FD}" type="presParOf" srcId="{2D46D302-52F3-4530-98A8-CD56C173C3D1}" destId="{96585A9B-CD3A-4D0A-8716-C0A76990F3F4}" srcOrd="16" destOrd="0" presId="urn:microsoft.com/office/officeart/2008/layout/LinedList"/>
    <dgm:cxn modelId="{0DE12BC6-F0F0-4BF4-BCD8-1AFECD36FD89}" type="presParOf" srcId="{96585A9B-CD3A-4D0A-8716-C0A76990F3F4}" destId="{9C7940E0-A4AB-4DA9-BDC1-A37E560DF140}" srcOrd="0" destOrd="0" presId="urn:microsoft.com/office/officeart/2008/layout/LinedList"/>
    <dgm:cxn modelId="{9DE74402-2ED9-4B18-8997-610D6FB2ED50}" type="presParOf" srcId="{96585A9B-CD3A-4D0A-8716-C0A76990F3F4}" destId="{44E7D57E-2C2B-4B5B-A732-AFADE2E4283B}" srcOrd="1" destOrd="0" presId="urn:microsoft.com/office/officeart/2008/layout/LinedList"/>
    <dgm:cxn modelId="{5E9530FA-2386-48A1-9175-BD21AEB57E5A}" type="presParOf" srcId="{96585A9B-CD3A-4D0A-8716-C0A76990F3F4}" destId="{E41E2E9A-6AF8-44D6-BA22-D968F2056F70}" srcOrd="2" destOrd="0" presId="urn:microsoft.com/office/officeart/2008/layout/LinedList"/>
    <dgm:cxn modelId="{98923C94-9018-41D6-9A4E-884DAD39A9A1}" type="presParOf" srcId="{2D46D302-52F3-4530-98A8-CD56C173C3D1}" destId="{798FD3B3-EE8E-41CB-AC51-9C534CD60C37}" srcOrd="17" destOrd="0" presId="urn:microsoft.com/office/officeart/2008/layout/LinedList"/>
    <dgm:cxn modelId="{55AE07FD-49EB-4ED7-ABCD-3347367458E9}" type="presParOf" srcId="{2D46D302-52F3-4530-98A8-CD56C173C3D1}" destId="{D8A4CCCD-C6A9-4BEA-853D-0DBDA8C4D8E5}" srcOrd="18" destOrd="0" presId="urn:microsoft.com/office/officeart/2008/layout/LinedList"/>
    <dgm:cxn modelId="{221124E0-1EAF-4456-844E-2F5ECF2836A1}" type="presParOf" srcId="{2D46D302-52F3-4530-98A8-CD56C173C3D1}" destId="{A9AD5715-EC2A-401A-9B43-7652AD940C01}" srcOrd="19" destOrd="0" presId="urn:microsoft.com/office/officeart/2008/layout/LinedList"/>
    <dgm:cxn modelId="{B5563951-1701-4B52-AE6B-D375BC3B8CDD}" type="presParOf" srcId="{A9AD5715-EC2A-401A-9B43-7652AD940C01}" destId="{901FC93A-26BE-46A3-8118-9D53098E3463}" srcOrd="0" destOrd="0" presId="urn:microsoft.com/office/officeart/2008/layout/LinedList"/>
    <dgm:cxn modelId="{2B247B89-4A49-4F1F-9301-5E894ED0A304}" type="presParOf" srcId="{A9AD5715-EC2A-401A-9B43-7652AD940C01}" destId="{BC217ACE-AA70-4B6F-86A2-794A1B59957A}" srcOrd="1" destOrd="0" presId="urn:microsoft.com/office/officeart/2008/layout/LinedList"/>
    <dgm:cxn modelId="{58D9EA4E-DBEF-421B-B744-E46A04BF486C}" type="presParOf" srcId="{A9AD5715-EC2A-401A-9B43-7652AD940C01}" destId="{F1803CCF-B69A-4A44-962E-5558AF12872C}" srcOrd="2" destOrd="0" presId="urn:microsoft.com/office/officeart/2008/layout/LinedList"/>
    <dgm:cxn modelId="{BB8456A0-7A66-49BA-9C04-252132490323}" type="presParOf" srcId="{2D46D302-52F3-4530-98A8-CD56C173C3D1}" destId="{E8B916A8-CCCD-4E3D-B236-D50ED77A2A67}" srcOrd="20" destOrd="0" presId="urn:microsoft.com/office/officeart/2008/layout/LinedList"/>
    <dgm:cxn modelId="{5387A8FF-6BE0-4E2C-812E-E804FCA65248}" type="presParOf" srcId="{2D46D302-52F3-4530-98A8-CD56C173C3D1}" destId="{82205BC1-35BD-4678-9FB7-0469A8488F73}" srcOrd="21" destOrd="0" presId="urn:microsoft.com/office/officeart/2008/layout/LinedList"/>
  </dgm:cxnLst>
  <dgm:bg>
    <a:solidFill>
      <a:srgbClr val="D5D17D">
        <a:alpha val="30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CF0B70-23FD-43B0-90EB-8F6CDD0767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C26E7B4-7F33-49B7-A2B4-5E5A0DE66140}">
      <dgm:prSet phldrT="[Text]" custT="1"/>
      <dgm:spPr>
        <a:solidFill>
          <a:srgbClr val="9AC09F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Understand your role</a:t>
          </a:r>
        </a:p>
      </dgm:t>
    </dgm:pt>
    <dgm:pt modelId="{36A4B2DD-32C3-4A18-B421-91A98185D67D}" type="parTrans" cxnId="{BE48C5C9-0CF5-4B4C-9A25-5A3D99DA8A9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7591A21-577F-46DD-8AAF-3D68A3DEAFAA}" type="sibTrans" cxnId="{BE48C5C9-0CF5-4B4C-9A25-5A3D99DA8A9C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937169B-3ACF-40A2-AD09-E7563F65C8BC}">
      <dgm:prSet phldrT="[Text]" custT="1"/>
      <dgm:spPr>
        <a:solidFill>
          <a:srgbClr val="9AC09F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Know your relationships</a:t>
          </a:r>
        </a:p>
      </dgm:t>
    </dgm:pt>
    <dgm:pt modelId="{A115B61F-C500-4774-872E-FF1902620EA3}" type="parTrans" cxnId="{98BD1849-44AF-4990-B99B-5DB2D366782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FC8EEAC-3751-4D7C-95E0-2883BCCD71C4}" type="sibTrans" cxnId="{98BD1849-44AF-4990-B99B-5DB2D366782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AFC4264B-32EC-4D53-9BE2-5B82D7AF264A}">
      <dgm:prSet phldrT="[Text]" custT="1"/>
      <dgm:spPr>
        <a:solidFill>
          <a:srgbClr val="8BB790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Do your homework</a:t>
          </a:r>
        </a:p>
      </dgm:t>
    </dgm:pt>
    <dgm:pt modelId="{E68A2D7D-A485-4230-9A1D-530820344E58}" type="parTrans" cxnId="{32CC4BE0-1641-4CC5-92D3-6C3157BB3003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7AD3729-8D28-428F-9B7E-2F4F62818778}" type="sibTrans" cxnId="{32CC4BE0-1641-4CC5-92D3-6C3157BB3003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F6B1089-C3B8-4D92-AC40-D76B6C47CB26}">
      <dgm:prSet phldrT="[Text]" custT="1"/>
      <dgm:spPr>
        <a:solidFill>
          <a:srgbClr val="8BB790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Ask questions</a:t>
          </a:r>
        </a:p>
      </dgm:t>
    </dgm:pt>
    <dgm:pt modelId="{6AAC0433-1FF7-479C-A2B3-FF1251978E3C}" type="parTrans" cxnId="{2FA1B666-EBBE-4C37-8469-C73B7C6276EA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78692B-61E7-4197-B808-7050309C1238}" type="sibTrans" cxnId="{2FA1B666-EBBE-4C37-8469-C73B7C6276EA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1A756FD-3446-41A5-AFEE-4758DAD28B30}">
      <dgm:prSet phldrT="[Text]" custT="1"/>
      <dgm:spPr>
        <a:solidFill>
          <a:srgbClr val="8BB790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Listen carefully</a:t>
          </a:r>
        </a:p>
      </dgm:t>
    </dgm:pt>
    <dgm:pt modelId="{AE4B0E48-D764-4CB7-9859-EC9C5B5DF93A}" type="parTrans" cxnId="{7938AE4B-2C8A-4170-844A-5FCF01434B6E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5D6A90B-4A1C-410F-AB8C-C9C142F5F80B}" type="sibTrans" cxnId="{7938AE4B-2C8A-4170-844A-5FCF01434B6E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0694586-9107-4D2D-95FA-57CD930CEA5D}">
      <dgm:prSet phldrT="[Text]" custT="1"/>
      <dgm:spPr>
        <a:solidFill>
          <a:srgbClr val="8BB790">
            <a:alpha val="85000"/>
          </a:srgbClr>
        </a:solidFill>
      </dgm:spPr>
      <dgm:t>
        <a:bodyPr/>
        <a:lstStyle/>
        <a:p>
          <a:r>
            <a:rPr lang="en-US" sz="3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Vote your conscience</a:t>
          </a:r>
        </a:p>
      </dgm:t>
    </dgm:pt>
    <dgm:pt modelId="{B4BEBE07-74F5-4AE8-B4F4-06C23DFDEFCF}" type="parTrans" cxnId="{9782FC0B-ABE5-455E-BF8B-3B8BA8A087B6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4D1B529-9400-4A87-A8AB-7A3BD7AFD3A8}" type="sibTrans" cxnId="{9782FC0B-ABE5-455E-BF8B-3B8BA8A087B6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EE0F9D0-006F-4FBA-943A-E81BEDD7C0DE}" type="pres">
      <dgm:prSet presAssocID="{E6CF0B70-23FD-43B0-90EB-8F6CDD0767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0036EC-E563-4DA2-AA2D-E9FF1AF9A1F6}" type="pres">
      <dgm:prSet presAssocID="{E6CF0B70-23FD-43B0-90EB-8F6CDD076714}" presName="Name1" presStyleCnt="0"/>
      <dgm:spPr/>
    </dgm:pt>
    <dgm:pt modelId="{A3454FA0-548C-4DAB-B913-8BF6484B7A2B}" type="pres">
      <dgm:prSet presAssocID="{E6CF0B70-23FD-43B0-90EB-8F6CDD076714}" presName="cycle" presStyleCnt="0"/>
      <dgm:spPr/>
    </dgm:pt>
    <dgm:pt modelId="{3C6E92AA-D23B-4AAB-90ED-9220425B046F}" type="pres">
      <dgm:prSet presAssocID="{E6CF0B70-23FD-43B0-90EB-8F6CDD076714}" presName="srcNode" presStyleLbl="node1" presStyleIdx="0" presStyleCnt="6"/>
      <dgm:spPr/>
    </dgm:pt>
    <dgm:pt modelId="{3191756E-C4CE-4F51-97F9-B07068EAA267}" type="pres">
      <dgm:prSet presAssocID="{E6CF0B70-23FD-43B0-90EB-8F6CDD076714}" presName="conn" presStyleLbl="parChTrans1D2" presStyleIdx="0" presStyleCnt="1"/>
      <dgm:spPr/>
      <dgm:t>
        <a:bodyPr/>
        <a:lstStyle/>
        <a:p>
          <a:endParaRPr lang="en-US"/>
        </a:p>
      </dgm:t>
    </dgm:pt>
    <dgm:pt modelId="{2BBBF647-28A6-40E3-AA17-A9DD15488B34}" type="pres">
      <dgm:prSet presAssocID="{E6CF0B70-23FD-43B0-90EB-8F6CDD076714}" presName="extraNode" presStyleLbl="node1" presStyleIdx="0" presStyleCnt="6"/>
      <dgm:spPr/>
    </dgm:pt>
    <dgm:pt modelId="{D1AD1C1D-4973-4429-A815-C636DBADAC03}" type="pres">
      <dgm:prSet presAssocID="{E6CF0B70-23FD-43B0-90EB-8F6CDD076714}" presName="dstNode" presStyleLbl="node1" presStyleIdx="0" presStyleCnt="6"/>
      <dgm:spPr/>
    </dgm:pt>
    <dgm:pt modelId="{C3E1760E-708B-4AF5-999D-B23F665ECD13}" type="pres">
      <dgm:prSet presAssocID="{EC26E7B4-7F33-49B7-A2B4-5E5A0DE66140}" presName="text_1" presStyleLbl="node1" presStyleIdx="0" presStyleCnt="6" custLinFactNeighborX="1280" custLinFactNeighborY="-6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AB108-D42D-44C0-89C3-17F435E2F3EF}" type="pres">
      <dgm:prSet presAssocID="{EC26E7B4-7F33-49B7-A2B4-5E5A0DE66140}" presName="accent_1" presStyleCnt="0"/>
      <dgm:spPr/>
    </dgm:pt>
    <dgm:pt modelId="{FB9823E0-2EE7-4973-9F40-842C84E7CC61}" type="pres">
      <dgm:prSet presAssocID="{EC26E7B4-7F33-49B7-A2B4-5E5A0DE66140}" presName="accentRepeatNode" presStyleLbl="solidFgAcc1" presStyleIdx="0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  <dgm:pt modelId="{A9C1DB40-3421-4D1C-A626-B7771A46A434}" type="pres">
      <dgm:prSet presAssocID="{5937169B-3ACF-40A2-AD09-E7563F65C8B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09CA-C415-4BA4-B4ED-C5C1FEA11AEC}" type="pres">
      <dgm:prSet presAssocID="{5937169B-3ACF-40A2-AD09-E7563F65C8BC}" presName="accent_2" presStyleCnt="0"/>
      <dgm:spPr/>
    </dgm:pt>
    <dgm:pt modelId="{24BEE593-6194-46D2-B69F-05494F4A8940}" type="pres">
      <dgm:prSet presAssocID="{5937169B-3ACF-40A2-AD09-E7563F65C8BC}" presName="accentRepeatNode" presStyleLbl="solidFgAcc1" presStyleIdx="1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  <dgm:pt modelId="{5F438045-99E8-4DA8-A725-454CCCB98163}" type="pres">
      <dgm:prSet presAssocID="{AFC4264B-32EC-4D53-9BE2-5B82D7AF264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5CF32-899F-4BE8-A3C2-5E9A765AD959}" type="pres">
      <dgm:prSet presAssocID="{AFC4264B-32EC-4D53-9BE2-5B82D7AF264A}" presName="accent_3" presStyleCnt="0"/>
      <dgm:spPr/>
    </dgm:pt>
    <dgm:pt modelId="{F634EDEF-7088-4FF3-AD34-F8349B122A43}" type="pres">
      <dgm:prSet presAssocID="{AFC4264B-32EC-4D53-9BE2-5B82D7AF264A}" presName="accentRepeatNode" presStyleLbl="solidFgAcc1" presStyleIdx="2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  <dgm:pt modelId="{96F9D2DE-01C8-4031-BF79-264965A30577}" type="pres">
      <dgm:prSet presAssocID="{5F6B1089-C3B8-4D92-AC40-D76B6C47C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975CA-81A0-40BB-AA40-A5617876FA32}" type="pres">
      <dgm:prSet presAssocID="{5F6B1089-C3B8-4D92-AC40-D76B6C47CB26}" presName="accent_4" presStyleCnt="0"/>
      <dgm:spPr/>
    </dgm:pt>
    <dgm:pt modelId="{6EA61598-79B4-46AC-AEB2-8AFB84205241}" type="pres">
      <dgm:prSet presAssocID="{5F6B1089-C3B8-4D92-AC40-D76B6C47CB26}" presName="accentRepeatNode" presStyleLbl="solidFgAcc1" presStyleIdx="3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  <dgm:pt modelId="{3CA7A975-79E7-4CA1-AE74-FC954B1D537E}" type="pres">
      <dgm:prSet presAssocID="{91A756FD-3446-41A5-AFEE-4758DAD28B3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CC8B1-1053-43A2-B432-6AD10DC0CEA3}" type="pres">
      <dgm:prSet presAssocID="{91A756FD-3446-41A5-AFEE-4758DAD28B30}" presName="accent_5" presStyleCnt="0"/>
      <dgm:spPr/>
    </dgm:pt>
    <dgm:pt modelId="{AE1C848A-AB8A-422D-BC87-1669DC3729CD}" type="pres">
      <dgm:prSet presAssocID="{91A756FD-3446-41A5-AFEE-4758DAD28B30}" presName="accentRepeatNode" presStyleLbl="solidFgAcc1" presStyleIdx="4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  <dgm:pt modelId="{7F0974FB-DEA2-4FFB-A716-9945C47C7545}" type="pres">
      <dgm:prSet presAssocID="{C0694586-9107-4D2D-95FA-57CD930CEA5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C6F2E-15CD-4629-ABD8-BCD446605782}" type="pres">
      <dgm:prSet presAssocID="{C0694586-9107-4D2D-95FA-57CD930CEA5D}" presName="accent_6" presStyleCnt="0"/>
      <dgm:spPr/>
    </dgm:pt>
    <dgm:pt modelId="{94A6C602-A09B-4950-8826-02EB59EC6755}" type="pres">
      <dgm:prSet presAssocID="{C0694586-9107-4D2D-95FA-57CD930CEA5D}" presName="accentRepeatNode" presStyleLbl="solidFgAcc1" presStyleIdx="5" presStyleCnt="6"/>
      <dgm:spPr>
        <a:solidFill>
          <a:schemeClr val="tx1">
            <a:lumMod val="75000"/>
            <a:lumOff val="25000"/>
            <a:alpha val="95000"/>
          </a:schemeClr>
        </a:solidFill>
      </dgm:spPr>
    </dgm:pt>
  </dgm:ptLst>
  <dgm:cxnLst>
    <dgm:cxn modelId="{77BE3E11-AD71-4E62-9B4B-2E41A2107B92}" type="presOf" srcId="{B7591A21-577F-46DD-8AAF-3D68A3DEAFAA}" destId="{3191756E-C4CE-4F51-97F9-B07068EAA267}" srcOrd="0" destOrd="0" presId="urn:microsoft.com/office/officeart/2008/layout/VerticalCurvedList"/>
    <dgm:cxn modelId="{215058FD-2AA2-4E9F-A0A8-209CE3790098}" type="presOf" srcId="{5937169B-3ACF-40A2-AD09-E7563F65C8BC}" destId="{A9C1DB40-3421-4D1C-A626-B7771A46A434}" srcOrd="0" destOrd="0" presId="urn:microsoft.com/office/officeart/2008/layout/VerticalCurvedList"/>
    <dgm:cxn modelId="{03832762-7516-470B-9637-D3DAFECB5987}" type="presOf" srcId="{EC26E7B4-7F33-49B7-A2B4-5E5A0DE66140}" destId="{C3E1760E-708B-4AF5-999D-B23F665ECD13}" srcOrd="0" destOrd="0" presId="urn:microsoft.com/office/officeart/2008/layout/VerticalCurvedList"/>
    <dgm:cxn modelId="{2FA1B666-EBBE-4C37-8469-C73B7C6276EA}" srcId="{E6CF0B70-23FD-43B0-90EB-8F6CDD076714}" destId="{5F6B1089-C3B8-4D92-AC40-D76B6C47CB26}" srcOrd="3" destOrd="0" parTransId="{6AAC0433-1FF7-479C-A2B3-FF1251978E3C}" sibTransId="{1A78692B-61E7-4197-B808-7050309C1238}"/>
    <dgm:cxn modelId="{7938AE4B-2C8A-4170-844A-5FCF01434B6E}" srcId="{E6CF0B70-23FD-43B0-90EB-8F6CDD076714}" destId="{91A756FD-3446-41A5-AFEE-4758DAD28B30}" srcOrd="4" destOrd="0" parTransId="{AE4B0E48-D764-4CB7-9859-EC9C5B5DF93A}" sibTransId="{E5D6A90B-4A1C-410F-AB8C-C9C142F5F80B}"/>
    <dgm:cxn modelId="{32CC4BE0-1641-4CC5-92D3-6C3157BB3003}" srcId="{E6CF0B70-23FD-43B0-90EB-8F6CDD076714}" destId="{AFC4264B-32EC-4D53-9BE2-5B82D7AF264A}" srcOrd="2" destOrd="0" parTransId="{E68A2D7D-A485-4230-9A1D-530820344E58}" sibTransId="{97AD3729-8D28-428F-9B7E-2F4F62818778}"/>
    <dgm:cxn modelId="{9782FC0B-ABE5-455E-BF8B-3B8BA8A087B6}" srcId="{E6CF0B70-23FD-43B0-90EB-8F6CDD076714}" destId="{C0694586-9107-4D2D-95FA-57CD930CEA5D}" srcOrd="5" destOrd="0" parTransId="{B4BEBE07-74F5-4AE8-B4F4-06C23DFDEFCF}" sibTransId="{14D1B529-9400-4A87-A8AB-7A3BD7AFD3A8}"/>
    <dgm:cxn modelId="{F23CA140-88E0-470A-96D3-2E6BDF3B6A10}" type="presOf" srcId="{E6CF0B70-23FD-43B0-90EB-8F6CDD076714}" destId="{2EE0F9D0-006F-4FBA-943A-E81BEDD7C0DE}" srcOrd="0" destOrd="0" presId="urn:microsoft.com/office/officeart/2008/layout/VerticalCurvedList"/>
    <dgm:cxn modelId="{D85B8163-5950-41C8-B78F-1A9D8E318FE5}" type="presOf" srcId="{AFC4264B-32EC-4D53-9BE2-5B82D7AF264A}" destId="{5F438045-99E8-4DA8-A725-454CCCB98163}" srcOrd="0" destOrd="0" presId="urn:microsoft.com/office/officeart/2008/layout/VerticalCurvedList"/>
    <dgm:cxn modelId="{A5225CEC-B8C8-4D3D-828E-519FFA9494F2}" type="presOf" srcId="{5F6B1089-C3B8-4D92-AC40-D76B6C47CB26}" destId="{96F9D2DE-01C8-4031-BF79-264965A30577}" srcOrd="0" destOrd="0" presId="urn:microsoft.com/office/officeart/2008/layout/VerticalCurvedList"/>
    <dgm:cxn modelId="{CE16D1FA-65D2-4E52-9092-DFCFA13691D1}" type="presOf" srcId="{C0694586-9107-4D2D-95FA-57CD930CEA5D}" destId="{7F0974FB-DEA2-4FFB-A716-9945C47C7545}" srcOrd="0" destOrd="0" presId="urn:microsoft.com/office/officeart/2008/layout/VerticalCurvedList"/>
    <dgm:cxn modelId="{BF88C149-FC9B-4F66-9BCB-0D757EC0F833}" type="presOf" srcId="{91A756FD-3446-41A5-AFEE-4758DAD28B30}" destId="{3CA7A975-79E7-4CA1-AE74-FC954B1D537E}" srcOrd="0" destOrd="0" presId="urn:microsoft.com/office/officeart/2008/layout/VerticalCurvedList"/>
    <dgm:cxn modelId="{BE48C5C9-0CF5-4B4C-9A25-5A3D99DA8A9C}" srcId="{E6CF0B70-23FD-43B0-90EB-8F6CDD076714}" destId="{EC26E7B4-7F33-49B7-A2B4-5E5A0DE66140}" srcOrd="0" destOrd="0" parTransId="{36A4B2DD-32C3-4A18-B421-91A98185D67D}" sibTransId="{B7591A21-577F-46DD-8AAF-3D68A3DEAFAA}"/>
    <dgm:cxn modelId="{98BD1849-44AF-4990-B99B-5DB2D3667821}" srcId="{E6CF0B70-23FD-43B0-90EB-8F6CDD076714}" destId="{5937169B-3ACF-40A2-AD09-E7563F65C8BC}" srcOrd="1" destOrd="0" parTransId="{A115B61F-C500-4774-872E-FF1902620EA3}" sibTransId="{2FC8EEAC-3751-4D7C-95E0-2883BCCD71C4}"/>
    <dgm:cxn modelId="{91179D1A-95C2-4382-A907-7DFD4D137A07}" type="presParOf" srcId="{2EE0F9D0-006F-4FBA-943A-E81BEDD7C0DE}" destId="{ED0036EC-E563-4DA2-AA2D-E9FF1AF9A1F6}" srcOrd="0" destOrd="0" presId="urn:microsoft.com/office/officeart/2008/layout/VerticalCurvedList"/>
    <dgm:cxn modelId="{5C17B513-96A8-408B-916A-2E71650A73FC}" type="presParOf" srcId="{ED0036EC-E563-4DA2-AA2D-E9FF1AF9A1F6}" destId="{A3454FA0-548C-4DAB-B913-8BF6484B7A2B}" srcOrd="0" destOrd="0" presId="urn:microsoft.com/office/officeart/2008/layout/VerticalCurvedList"/>
    <dgm:cxn modelId="{E0B0AFEB-33B6-40B6-A37F-6C6D0A565A0A}" type="presParOf" srcId="{A3454FA0-548C-4DAB-B913-8BF6484B7A2B}" destId="{3C6E92AA-D23B-4AAB-90ED-9220425B046F}" srcOrd="0" destOrd="0" presId="urn:microsoft.com/office/officeart/2008/layout/VerticalCurvedList"/>
    <dgm:cxn modelId="{02C6EA8D-B79A-4895-9988-413F7134489A}" type="presParOf" srcId="{A3454FA0-548C-4DAB-B913-8BF6484B7A2B}" destId="{3191756E-C4CE-4F51-97F9-B07068EAA267}" srcOrd="1" destOrd="0" presId="urn:microsoft.com/office/officeart/2008/layout/VerticalCurvedList"/>
    <dgm:cxn modelId="{4E74ED2F-23A3-4558-9200-38EA76BCF588}" type="presParOf" srcId="{A3454FA0-548C-4DAB-B913-8BF6484B7A2B}" destId="{2BBBF647-28A6-40E3-AA17-A9DD15488B34}" srcOrd="2" destOrd="0" presId="urn:microsoft.com/office/officeart/2008/layout/VerticalCurvedList"/>
    <dgm:cxn modelId="{573B0A63-2079-437A-B30D-4FA6DB5B8F3B}" type="presParOf" srcId="{A3454FA0-548C-4DAB-B913-8BF6484B7A2B}" destId="{D1AD1C1D-4973-4429-A815-C636DBADAC03}" srcOrd="3" destOrd="0" presId="urn:microsoft.com/office/officeart/2008/layout/VerticalCurvedList"/>
    <dgm:cxn modelId="{03F32486-4688-4D90-871E-65F89617DC9F}" type="presParOf" srcId="{ED0036EC-E563-4DA2-AA2D-E9FF1AF9A1F6}" destId="{C3E1760E-708B-4AF5-999D-B23F665ECD13}" srcOrd="1" destOrd="0" presId="urn:microsoft.com/office/officeart/2008/layout/VerticalCurvedList"/>
    <dgm:cxn modelId="{16878948-8496-48CC-89DB-60F1475051DB}" type="presParOf" srcId="{ED0036EC-E563-4DA2-AA2D-E9FF1AF9A1F6}" destId="{B4AAB108-D42D-44C0-89C3-17F435E2F3EF}" srcOrd="2" destOrd="0" presId="urn:microsoft.com/office/officeart/2008/layout/VerticalCurvedList"/>
    <dgm:cxn modelId="{CE013631-EB45-4B03-9D1E-65B53ADF5D3C}" type="presParOf" srcId="{B4AAB108-D42D-44C0-89C3-17F435E2F3EF}" destId="{FB9823E0-2EE7-4973-9F40-842C84E7CC61}" srcOrd="0" destOrd="0" presId="urn:microsoft.com/office/officeart/2008/layout/VerticalCurvedList"/>
    <dgm:cxn modelId="{AD583CB8-3591-4EAF-B43D-B718855946BE}" type="presParOf" srcId="{ED0036EC-E563-4DA2-AA2D-E9FF1AF9A1F6}" destId="{A9C1DB40-3421-4D1C-A626-B7771A46A434}" srcOrd="3" destOrd="0" presId="urn:microsoft.com/office/officeart/2008/layout/VerticalCurvedList"/>
    <dgm:cxn modelId="{47D26911-2716-4121-9A8E-ADED838D8286}" type="presParOf" srcId="{ED0036EC-E563-4DA2-AA2D-E9FF1AF9A1F6}" destId="{F6D709CA-C415-4BA4-B4ED-C5C1FEA11AEC}" srcOrd="4" destOrd="0" presId="urn:microsoft.com/office/officeart/2008/layout/VerticalCurvedList"/>
    <dgm:cxn modelId="{156E2561-9B68-45F2-A1B6-A0A12E472DAC}" type="presParOf" srcId="{F6D709CA-C415-4BA4-B4ED-C5C1FEA11AEC}" destId="{24BEE593-6194-46D2-B69F-05494F4A8940}" srcOrd="0" destOrd="0" presId="urn:microsoft.com/office/officeart/2008/layout/VerticalCurvedList"/>
    <dgm:cxn modelId="{E2708DF3-9C4E-4B6A-93CD-72A367814553}" type="presParOf" srcId="{ED0036EC-E563-4DA2-AA2D-E9FF1AF9A1F6}" destId="{5F438045-99E8-4DA8-A725-454CCCB98163}" srcOrd="5" destOrd="0" presId="urn:microsoft.com/office/officeart/2008/layout/VerticalCurvedList"/>
    <dgm:cxn modelId="{8E7F30D2-3727-4F2B-9120-64B96ACC3387}" type="presParOf" srcId="{ED0036EC-E563-4DA2-AA2D-E9FF1AF9A1F6}" destId="{02D5CF32-899F-4BE8-A3C2-5E9A765AD959}" srcOrd="6" destOrd="0" presId="urn:microsoft.com/office/officeart/2008/layout/VerticalCurvedList"/>
    <dgm:cxn modelId="{4CF369C5-9F6E-473B-9C6F-756DC81826DF}" type="presParOf" srcId="{02D5CF32-899F-4BE8-A3C2-5E9A765AD959}" destId="{F634EDEF-7088-4FF3-AD34-F8349B122A43}" srcOrd="0" destOrd="0" presId="urn:microsoft.com/office/officeart/2008/layout/VerticalCurvedList"/>
    <dgm:cxn modelId="{BD0EA460-5DE5-4D09-AC2B-57BB6E871767}" type="presParOf" srcId="{ED0036EC-E563-4DA2-AA2D-E9FF1AF9A1F6}" destId="{96F9D2DE-01C8-4031-BF79-264965A30577}" srcOrd="7" destOrd="0" presId="urn:microsoft.com/office/officeart/2008/layout/VerticalCurvedList"/>
    <dgm:cxn modelId="{CB4FFB9C-BA80-47F6-923E-0648052278B0}" type="presParOf" srcId="{ED0036EC-E563-4DA2-AA2D-E9FF1AF9A1F6}" destId="{C68975CA-81A0-40BB-AA40-A5617876FA32}" srcOrd="8" destOrd="0" presId="urn:microsoft.com/office/officeart/2008/layout/VerticalCurvedList"/>
    <dgm:cxn modelId="{F8BB0C1B-23D5-45C1-933C-1EB49417C3C6}" type="presParOf" srcId="{C68975CA-81A0-40BB-AA40-A5617876FA32}" destId="{6EA61598-79B4-46AC-AEB2-8AFB84205241}" srcOrd="0" destOrd="0" presId="urn:microsoft.com/office/officeart/2008/layout/VerticalCurvedList"/>
    <dgm:cxn modelId="{98506196-59FD-4B08-BC93-4193B35B8F75}" type="presParOf" srcId="{ED0036EC-E563-4DA2-AA2D-E9FF1AF9A1F6}" destId="{3CA7A975-79E7-4CA1-AE74-FC954B1D537E}" srcOrd="9" destOrd="0" presId="urn:microsoft.com/office/officeart/2008/layout/VerticalCurvedList"/>
    <dgm:cxn modelId="{4AAB5864-8B25-4829-A8A1-682EBC889D68}" type="presParOf" srcId="{ED0036EC-E563-4DA2-AA2D-E9FF1AF9A1F6}" destId="{0C7CC8B1-1053-43A2-B432-6AD10DC0CEA3}" srcOrd="10" destOrd="0" presId="urn:microsoft.com/office/officeart/2008/layout/VerticalCurvedList"/>
    <dgm:cxn modelId="{3548D9AD-E48C-440B-A765-365014AD82AB}" type="presParOf" srcId="{0C7CC8B1-1053-43A2-B432-6AD10DC0CEA3}" destId="{AE1C848A-AB8A-422D-BC87-1669DC3729CD}" srcOrd="0" destOrd="0" presId="urn:microsoft.com/office/officeart/2008/layout/VerticalCurvedList"/>
    <dgm:cxn modelId="{E04FB052-CE19-4035-B280-03AEA0DC0B61}" type="presParOf" srcId="{ED0036EC-E563-4DA2-AA2D-E9FF1AF9A1F6}" destId="{7F0974FB-DEA2-4FFB-A716-9945C47C7545}" srcOrd="11" destOrd="0" presId="urn:microsoft.com/office/officeart/2008/layout/VerticalCurvedList"/>
    <dgm:cxn modelId="{7B7FECC3-3D56-4A6A-8E1F-74B2CC9FE09F}" type="presParOf" srcId="{ED0036EC-E563-4DA2-AA2D-E9FF1AF9A1F6}" destId="{309C6F2E-15CD-4629-ABD8-BCD446605782}" srcOrd="12" destOrd="0" presId="urn:microsoft.com/office/officeart/2008/layout/VerticalCurvedList"/>
    <dgm:cxn modelId="{F1E6FC0A-89EE-41E5-B0BE-CF55B3572418}" type="presParOf" srcId="{309C6F2E-15CD-4629-ABD8-BCD446605782}" destId="{94A6C602-A09B-4950-8826-02EB59EC6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BBE4D-56F7-4BD8-ADB5-4F603A3C19BA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CC1CCA-14C9-4EA8-A8AB-0ECF71BAB912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Your City’s Code of Ethics</a:t>
          </a:r>
        </a:p>
      </dgm:t>
    </dgm:pt>
    <dgm:pt modelId="{0D1B8E97-C00E-4770-B019-60C1BF1BC81A}" type="parTrans" cxnId="{A454EE09-FC17-44A9-8FC6-7AD7D5CA3CE6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EA71113-EFD3-4E56-8577-0E3C4A632154}" type="sibTrans" cxnId="{A454EE09-FC17-44A9-8FC6-7AD7D5CA3CE6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A1C9B0A-4C32-4BBA-9326-86E3CB275E7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State Guidelines</a:t>
          </a:r>
        </a:p>
      </dgm:t>
    </dgm:pt>
    <dgm:pt modelId="{34480F65-D18A-4C13-B54E-E6428130FFB3}" type="parTrans" cxnId="{95FBE7E5-E365-4FDF-B012-C6CE389937EB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3BD3A85-8A9F-41B9-AAD0-A57462093844}" type="sibTrans" cxnId="{95FBE7E5-E365-4FDF-B012-C6CE389937EB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6DFEC99-9EF7-4FA8-A094-87E41988381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APA  Ethical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Principles in Planning</a:t>
          </a:r>
        </a:p>
      </dgm:t>
    </dgm:pt>
    <dgm:pt modelId="{F991FC27-76AD-4346-92B5-2E360675F870}" type="parTrans" cxnId="{E96BB438-DBE5-4DD5-AA04-26C0FB25B570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68694B7E-74FA-42C0-A099-42E421C9D7FE}" type="sibTrans" cxnId="{E96BB438-DBE5-4DD5-AA04-26C0FB25B570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9758BA7-3E68-4F80-9108-47A7F3020F5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AICP Code of Ethics</a:t>
          </a:r>
        </a:p>
      </dgm:t>
    </dgm:pt>
    <dgm:pt modelId="{DA3A361E-F7BC-40E0-88DA-C85A0E289EB4}" type="parTrans" cxnId="{D99E0366-7C4D-407B-967F-0060B262E108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598FADD-09F3-4BED-A4FA-6F8388C08216}" type="sibTrans" cxnId="{D99E0366-7C4D-407B-967F-0060B262E108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D128B07-1192-4F0F-98CB-4E426D5EAFB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Your Own Moral Compass</a:t>
          </a:r>
        </a:p>
      </dgm:t>
    </dgm:pt>
    <dgm:pt modelId="{13FDD32D-8918-408B-B15C-F4644298D1B3}" type="parTrans" cxnId="{F2971A91-2919-4B40-A41C-69A17635451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2BA6F2B-914C-47D3-8A62-146B6FC2288A}" type="sibTrans" cxnId="{F2971A91-2919-4B40-A41C-69A17635451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2EFEEBA-7620-4240-8454-1E6DBF233928}">
      <dgm:prSet phldrT="[Text]"/>
      <dgm:spPr>
        <a:gradFill rotWithShape="0">
          <a:gsLst>
            <a:gs pos="100000">
              <a:srgbClr val="CFB683"/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mbria" panose="02040503050406030204" pitchFamily="18" charset="0"/>
            </a:rPr>
            <a:t>Standards for Ethical Conduct</a:t>
          </a:r>
        </a:p>
      </dgm:t>
    </dgm:pt>
    <dgm:pt modelId="{D91A8686-49EB-4121-9090-DB43B5BC585D}" type="parTrans" cxnId="{2EB93BDE-9CB5-4DE9-9EBA-CCDA569D182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43E4D67-1D8F-449E-B62A-C5E9F06AE3E8}" type="sibTrans" cxnId="{2EB93BDE-9CB5-4DE9-9EBA-CCDA569D182C}">
      <dgm:prSet/>
      <dgm:spPr/>
      <dgm:t>
        <a:bodyPr/>
        <a:lstStyle/>
        <a:p>
          <a:endParaRPr lang="en-US" b="1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6702F8AB-5802-4467-985A-6392CFF3F983}" type="pres">
      <dgm:prSet presAssocID="{585BBE4D-56F7-4BD8-ADB5-4F603A3C19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12FA0-8A76-437F-B475-EAB01A85575F}" type="pres">
      <dgm:prSet presAssocID="{42EFEEBA-7620-4240-8454-1E6DBF233928}" presName="centerShape" presStyleLbl="node0" presStyleIdx="0" presStyleCnt="1"/>
      <dgm:spPr/>
      <dgm:t>
        <a:bodyPr/>
        <a:lstStyle/>
        <a:p>
          <a:endParaRPr lang="en-US"/>
        </a:p>
      </dgm:t>
    </dgm:pt>
    <dgm:pt modelId="{FE77540E-AAF2-47D9-BAED-83578F12A44F}" type="pres">
      <dgm:prSet presAssocID="{0D1B8E97-C00E-4770-B019-60C1BF1BC81A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CA567E61-BA32-4865-B4FF-E0EC2CB79534}" type="pres">
      <dgm:prSet presAssocID="{15CC1CCA-14C9-4EA8-A8AB-0ECF71BAB9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DF44F-9513-4372-9030-2703CBC53697}" type="pres">
      <dgm:prSet presAssocID="{34480F65-D18A-4C13-B54E-E6428130FFB3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CECC19A0-AEBC-4AA9-9292-69E7E97C0175}" type="pres">
      <dgm:prSet presAssocID="{BA1C9B0A-4C32-4BBA-9326-86E3CB275E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0DC06-C8D7-4F36-9F74-56842736BEB1}" type="pres">
      <dgm:prSet presAssocID="{F991FC27-76AD-4346-92B5-2E360675F870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B09674C7-4C98-4178-86E9-53D16F776ACF}" type="pres">
      <dgm:prSet presAssocID="{86DFEC99-9EF7-4FA8-A094-87E4198838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948CB-BCE4-4F0C-8979-D563C4DB3E24}" type="pres">
      <dgm:prSet presAssocID="{DA3A361E-F7BC-40E0-88DA-C85A0E289EB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9919D751-A737-4F67-9593-398984630316}" type="pres">
      <dgm:prSet presAssocID="{E9758BA7-3E68-4F80-9108-47A7F3020F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E465-99B7-4F06-AB83-106ABF5F2E88}" type="pres">
      <dgm:prSet presAssocID="{13FDD32D-8918-408B-B15C-F4644298D1B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629480B-5539-40A4-A564-93E341FD0792}" type="pres">
      <dgm:prSet presAssocID="{2D128B07-1192-4F0F-98CB-4E426D5EAF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7E09F-DC80-4841-8A30-CB1E21666D0F}" type="presOf" srcId="{15CC1CCA-14C9-4EA8-A8AB-0ECF71BAB912}" destId="{CA567E61-BA32-4865-B4FF-E0EC2CB79534}" srcOrd="0" destOrd="0" presId="urn:microsoft.com/office/officeart/2005/8/layout/radial4"/>
    <dgm:cxn modelId="{2EB93BDE-9CB5-4DE9-9EBA-CCDA569D182C}" srcId="{585BBE4D-56F7-4BD8-ADB5-4F603A3C19BA}" destId="{42EFEEBA-7620-4240-8454-1E6DBF233928}" srcOrd="0" destOrd="0" parTransId="{D91A8686-49EB-4121-9090-DB43B5BC585D}" sibTransId="{D43E4D67-1D8F-449E-B62A-C5E9F06AE3E8}"/>
    <dgm:cxn modelId="{FDF4051E-C483-41B7-B62B-F770068561ED}" type="presOf" srcId="{F991FC27-76AD-4346-92B5-2E360675F870}" destId="{A0B0DC06-C8D7-4F36-9F74-56842736BEB1}" srcOrd="0" destOrd="0" presId="urn:microsoft.com/office/officeart/2005/8/layout/radial4"/>
    <dgm:cxn modelId="{93DCDEBB-6A18-4F47-B148-DBAF3099734A}" type="presOf" srcId="{2D128B07-1192-4F0F-98CB-4E426D5EAFB6}" destId="{2629480B-5539-40A4-A564-93E341FD0792}" srcOrd="0" destOrd="0" presId="urn:microsoft.com/office/officeart/2005/8/layout/radial4"/>
    <dgm:cxn modelId="{F2971A91-2919-4B40-A41C-69A17635451C}" srcId="{42EFEEBA-7620-4240-8454-1E6DBF233928}" destId="{2D128B07-1192-4F0F-98CB-4E426D5EAFB6}" srcOrd="4" destOrd="0" parTransId="{13FDD32D-8918-408B-B15C-F4644298D1B3}" sibTransId="{E2BA6F2B-914C-47D3-8A62-146B6FC2288A}"/>
    <dgm:cxn modelId="{95FBE7E5-E365-4FDF-B012-C6CE389937EB}" srcId="{42EFEEBA-7620-4240-8454-1E6DBF233928}" destId="{BA1C9B0A-4C32-4BBA-9326-86E3CB275E76}" srcOrd="1" destOrd="0" parTransId="{34480F65-D18A-4C13-B54E-E6428130FFB3}" sibTransId="{C3BD3A85-8A9F-41B9-AAD0-A57462093844}"/>
    <dgm:cxn modelId="{B16EB970-8A20-44B2-9728-446A0025605C}" type="presOf" srcId="{34480F65-D18A-4C13-B54E-E6428130FFB3}" destId="{4C3DF44F-9513-4372-9030-2703CBC53697}" srcOrd="0" destOrd="0" presId="urn:microsoft.com/office/officeart/2005/8/layout/radial4"/>
    <dgm:cxn modelId="{2493AC92-6ADB-4768-A75E-90B12AE1BAC5}" type="presOf" srcId="{BA1C9B0A-4C32-4BBA-9326-86E3CB275E76}" destId="{CECC19A0-AEBC-4AA9-9292-69E7E97C0175}" srcOrd="0" destOrd="0" presId="urn:microsoft.com/office/officeart/2005/8/layout/radial4"/>
    <dgm:cxn modelId="{A454EE09-FC17-44A9-8FC6-7AD7D5CA3CE6}" srcId="{42EFEEBA-7620-4240-8454-1E6DBF233928}" destId="{15CC1CCA-14C9-4EA8-A8AB-0ECF71BAB912}" srcOrd="0" destOrd="0" parTransId="{0D1B8E97-C00E-4770-B019-60C1BF1BC81A}" sibTransId="{1EA71113-EFD3-4E56-8577-0E3C4A632154}"/>
    <dgm:cxn modelId="{73A9096E-0750-4B68-BE40-7263F0AB2B14}" type="presOf" srcId="{86DFEC99-9EF7-4FA8-A094-87E419883819}" destId="{B09674C7-4C98-4178-86E9-53D16F776ACF}" srcOrd="0" destOrd="0" presId="urn:microsoft.com/office/officeart/2005/8/layout/radial4"/>
    <dgm:cxn modelId="{09DF270C-BD4C-4159-AF40-1B218111D94E}" type="presOf" srcId="{13FDD32D-8918-408B-B15C-F4644298D1B3}" destId="{CB00E465-99B7-4F06-AB83-106ABF5F2E88}" srcOrd="0" destOrd="0" presId="urn:microsoft.com/office/officeart/2005/8/layout/radial4"/>
    <dgm:cxn modelId="{E96BB438-DBE5-4DD5-AA04-26C0FB25B570}" srcId="{42EFEEBA-7620-4240-8454-1E6DBF233928}" destId="{86DFEC99-9EF7-4FA8-A094-87E419883819}" srcOrd="2" destOrd="0" parTransId="{F991FC27-76AD-4346-92B5-2E360675F870}" sibTransId="{68694B7E-74FA-42C0-A099-42E421C9D7FE}"/>
    <dgm:cxn modelId="{BA770D1D-8DFC-42E4-A0E0-B584A81E0F70}" type="presOf" srcId="{DA3A361E-F7BC-40E0-88DA-C85A0E289EB4}" destId="{4C1948CB-BCE4-4F0C-8979-D563C4DB3E24}" srcOrd="0" destOrd="0" presId="urn:microsoft.com/office/officeart/2005/8/layout/radial4"/>
    <dgm:cxn modelId="{D99E0366-7C4D-407B-967F-0060B262E108}" srcId="{42EFEEBA-7620-4240-8454-1E6DBF233928}" destId="{E9758BA7-3E68-4F80-9108-47A7F3020F51}" srcOrd="3" destOrd="0" parTransId="{DA3A361E-F7BC-40E0-88DA-C85A0E289EB4}" sibTransId="{0598FADD-09F3-4BED-A4FA-6F8388C08216}"/>
    <dgm:cxn modelId="{DB968091-4D40-4E80-8372-49FAED7C7380}" type="presOf" srcId="{0D1B8E97-C00E-4770-B019-60C1BF1BC81A}" destId="{FE77540E-AAF2-47D9-BAED-83578F12A44F}" srcOrd="0" destOrd="0" presId="urn:microsoft.com/office/officeart/2005/8/layout/radial4"/>
    <dgm:cxn modelId="{BE79E0B2-DCAE-4CD8-B752-18ACDD78FA16}" type="presOf" srcId="{42EFEEBA-7620-4240-8454-1E6DBF233928}" destId="{80012FA0-8A76-437F-B475-EAB01A85575F}" srcOrd="0" destOrd="0" presId="urn:microsoft.com/office/officeart/2005/8/layout/radial4"/>
    <dgm:cxn modelId="{B60DD73B-0CDC-4620-A175-31769EF5EC9A}" type="presOf" srcId="{585BBE4D-56F7-4BD8-ADB5-4F603A3C19BA}" destId="{6702F8AB-5802-4467-985A-6392CFF3F983}" srcOrd="0" destOrd="0" presId="urn:microsoft.com/office/officeart/2005/8/layout/radial4"/>
    <dgm:cxn modelId="{42AF837F-92D7-4C60-B2DC-A558C065C8FF}" type="presOf" srcId="{E9758BA7-3E68-4F80-9108-47A7F3020F51}" destId="{9919D751-A737-4F67-9593-398984630316}" srcOrd="0" destOrd="0" presId="urn:microsoft.com/office/officeart/2005/8/layout/radial4"/>
    <dgm:cxn modelId="{B0FC9F49-D695-49FC-A774-CDD726C6D5ED}" type="presParOf" srcId="{6702F8AB-5802-4467-985A-6392CFF3F983}" destId="{80012FA0-8A76-437F-B475-EAB01A85575F}" srcOrd="0" destOrd="0" presId="urn:microsoft.com/office/officeart/2005/8/layout/radial4"/>
    <dgm:cxn modelId="{58A1D829-E66C-4591-9625-CB2765421DEF}" type="presParOf" srcId="{6702F8AB-5802-4467-985A-6392CFF3F983}" destId="{FE77540E-AAF2-47D9-BAED-83578F12A44F}" srcOrd="1" destOrd="0" presId="urn:microsoft.com/office/officeart/2005/8/layout/radial4"/>
    <dgm:cxn modelId="{12D69EDC-DAA3-4694-856A-5CBCCD35FE5B}" type="presParOf" srcId="{6702F8AB-5802-4467-985A-6392CFF3F983}" destId="{CA567E61-BA32-4865-B4FF-E0EC2CB79534}" srcOrd="2" destOrd="0" presId="urn:microsoft.com/office/officeart/2005/8/layout/radial4"/>
    <dgm:cxn modelId="{2AA02A2F-364D-43CB-BECA-72F350B4F7D6}" type="presParOf" srcId="{6702F8AB-5802-4467-985A-6392CFF3F983}" destId="{4C3DF44F-9513-4372-9030-2703CBC53697}" srcOrd="3" destOrd="0" presId="urn:microsoft.com/office/officeart/2005/8/layout/radial4"/>
    <dgm:cxn modelId="{969A7AAD-3CE1-4CD2-BFD2-F1D32A0E291D}" type="presParOf" srcId="{6702F8AB-5802-4467-985A-6392CFF3F983}" destId="{CECC19A0-AEBC-4AA9-9292-69E7E97C0175}" srcOrd="4" destOrd="0" presId="urn:microsoft.com/office/officeart/2005/8/layout/radial4"/>
    <dgm:cxn modelId="{7C98E273-C991-4C09-A0F5-982603BB8487}" type="presParOf" srcId="{6702F8AB-5802-4467-985A-6392CFF3F983}" destId="{A0B0DC06-C8D7-4F36-9F74-56842736BEB1}" srcOrd="5" destOrd="0" presId="urn:microsoft.com/office/officeart/2005/8/layout/radial4"/>
    <dgm:cxn modelId="{131205B5-B223-40CC-9FCA-AB81847BA55C}" type="presParOf" srcId="{6702F8AB-5802-4467-985A-6392CFF3F983}" destId="{B09674C7-4C98-4178-86E9-53D16F776ACF}" srcOrd="6" destOrd="0" presId="urn:microsoft.com/office/officeart/2005/8/layout/radial4"/>
    <dgm:cxn modelId="{2F2DA656-7B86-4C31-A2D5-7FAB257478CD}" type="presParOf" srcId="{6702F8AB-5802-4467-985A-6392CFF3F983}" destId="{4C1948CB-BCE4-4F0C-8979-D563C4DB3E24}" srcOrd="7" destOrd="0" presId="urn:microsoft.com/office/officeart/2005/8/layout/radial4"/>
    <dgm:cxn modelId="{B1E7B7E9-4B6D-4BD5-A1A2-EC1777091D5D}" type="presParOf" srcId="{6702F8AB-5802-4467-985A-6392CFF3F983}" destId="{9919D751-A737-4F67-9593-398984630316}" srcOrd="8" destOrd="0" presId="urn:microsoft.com/office/officeart/2005/8/layout/radial4"/>
    <dgm:cxn modelId="{344143F6-882A-4AC1-BE26-47689CE6ADAE}" type="presParOf" srcId="{6702F8AB-5802-4467-985A-6392CFF3F983}" destId="{CB00E465-99B7-4F06-AB83-106ABF5F2E88}" srcOrd="9" destOrd="0" presId="urn:microsoft.com/office/officeart/2005/8/layout/radial4"/>
    <dgm:cxn modelId="{9BD05A0C-B45D-4DC5-A9B9-58CB9522FF5B}" type="presParOf" srcId="{6702F8AB-5802-4467-985A-6392CFF3F983}" destId="{2629480B-5539-40A4-A564-93E341FD079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A7D5A-3398-4274-8253-99353DF122E9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8535A6-61A3-42E7-9A92-4405DACA8A2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600" b="1" dirty="0">
              <a:solidFill>
                <a:schemeClr val="bg1"/>
              </a:solidFill>
              <a:latin typeface="Cambria" panose="02040503050406030204" pitchFamily="18" charset="0"/>
            </a:rPr>
            <a:t>Prohibited conduct:</a:t>
          </a:r>
        </a:p>
      </dgm:t>
    </dgm:pt>
    <dgm:pt modelId="{BE4BCFF5-282B-4847-AD1A-07FC3EB6B622}" type="parTrans" cxnId="{31A00FF8-6707-4020-BEA5-A6B48EFDA3DA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6CE73442-DB8E-45C9-B089-9C284DF3787E}" type="sibTrans" cxnId="{31A00FF8-6707-4020-BEA5-A6B48EFDA3DA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0B89EA50-BF5C-4865-98B9-7E7D39C71F93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Solicitation/acceptance of gifts</a:t>
          </a:r>
        </a:p>
      </dgm:t>
    </dgm:pt>
    <dgm:pt modelId="{831377CB-2DBB-49EC-BA39-B04FB02CE305}" type="parTrans" cxnId="{17790D1F-98EC-4B0F-BFA5-DA3BC66D5C0E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213A6BA2-D838-4817-8353-02CD3791CBB4}" type="sibTrans" cxnId="{17790D1F-98EC-4B0F-BFA5-DA3BC66D5C0E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EF825C46-1D32-42DA-926C-5C0D73F3D0B7}">
      <dgm:prSet custT="1"/>
      <dgm:spPr>
        <a:solidFill>
          <a:srgbClr val="CFB683"/>
        </a:solidFill>
      </dgm:spPr>
      <dgm:t>
        <a:bodyPr/>
        <a:lstStyle/>
        <a:p>
          <a:r>
            <a:rPr lang="en-US" sz="4000" b="1" dirty="0">
              <a:solidFill>
                <a:schemeClr val="bg1"/>
              </a:solidFill>
              <a:latin typeface="Cambria" panose="02040503050406030204" pitchFamily="18" charset="0"/>
            </a:rPr>
            <a:t>Disclosure:</a:t>
          </a:r>
        </a:p>
      </dgm:t>
    </dgm:pt>
    <dgm:pt modelId="{B7788366-C571-4F07-B7F1-8162DA83751E}" type="parTrans" cxnId="{96CDCBD3-293F-4473-BFE1-722734EBFB9C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85B04B1F-483E-4E0B-82F2-B934CD5FA013}" type="sibTrans" cxnId="{96CDCBD3-293F-4473-BFE1-722734EBFB9C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7B571C3F-588E-43CD-B31D-24681FCFED87}">
      <dgm:prSet custT="1"/>
      <dgm:spPr/>
      <dgm:t>
        <a:bodyPr/>
        <a:lstStyle/>
        <a:p>
          <a:r>
            <a:rPr lang="en-US" sz="1800" b="0" dirty="0">
              <a:latin typeface="Cambria" panose="02040503050406030204" pitchFamily="18" charset="0"/>
            </a:rPr>
            <a:t>Forms and/or procedure provided by the City -does not have to be very detailed</a:t>
          </a:r>
        </a:p>
      </dgm:t>
    </dgm:pt>
    <dgm:pt modelId="{30178838-497F-4258-89C1-77CB6B7E8C3A}" type="parTrans" cxnId="{954C8DEC-EE3C-42F7-BE92-9A697020672B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56D89C64-BEB2-4849-910F-2C814D5E7865}" type="sibTrans" cxnId="{954C8DEC-EE3C-42F7-BE92-9A697020672B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BB32ECBF-CF41-4C0E-8099-08CDD4F5A345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Open Meetings violation</a:t>
          </a:r>
        </a:p>
      </dgm:t>
    </dgm:pt>
    <dgm:pt modelId="{1345269F-DD37-4EB9-81AA-15C76645C5E2}" type="sibTrans" cxnId="{0F60F094-1F51-4A51-A911-E9061427F2C3}">
      <dgm:prSet/>
      <dgm:spPr/>
      <dgm:t>
        <a:bodyPr/>
        <a:lstStyle/>
        <a:p>
          <a:endParaRPr lang="en-US"/>
        </a:p>
      </dgm:t>
    </dgm:pt>
    <dgm:pt modelId="{44A9250E-2496-4170-A78D-241E751E9D91}" type="parTrans" cxnId="{0F60F094-1F51-4A51-A911-E9061427F2C3}">
      <dgm:prSet/>
      <dgm:spPr/>
      <dgm:t>
        <a:bodyPr/>
        <a:lstStyle/>
        <a:p>
          <a:endParaRPr lang="en-US"/>
        </a:p>
      </dgm:t>
    </dgm:pt>
    <dgm:pt modelId="{10C61A10-1718-4500-AC66-DCEDD0B3D48C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Serial meetings</a:t>
          </a:r>
        </a:p>
      </dgm:t>
    </dgm:pt>
    <dgm:pt modelId="{2E7F424E-8C00-4717-831A-4B64B17FC0D6}" type="sibTrans" cxnId="{1D87D5B3-73BC-42CC-86B7-DA2039BF9DCE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A1F18E59-430C-4EF3-A560-65072AB46ADF}" type="parTrans" cxnId="{1D87D5B3-73BC-42CC-86B7-DA2039BF9DCE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9EC19D89-06B2-4935-B7E4-5709CE90227A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Ex Parte communications </a:t>
          </a:r>
        </a:p>
      </dgm:t>
    </dgm:pt>
    <dgm:pt modelId="{6A1C4F4E-6D66-4FBE-B425-1D21BA76C8B2}" type="sibTrans" cxnId="{2F0CE376-DE82-4DF7-9C5C-D373DFBD5FE5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B93BB6D7-CEBE-40E5-B24A-FA3F85354A80}" type="parTrans" cxnId="{2F0CE376-DE82-4DF7-9C5C-D373DFBD5FE5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03F96DFA-0310-402B-8E03-15BDEF03C8CA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Conflict of interest (generally financial) </a:t>
          </a:r>
        </a:p>
      </dgm:t>
    </dgm:pt>
    <dgm:pt modelId="{A36E0123-8FCD-45FD-B87D-839E14853432}" type="sibTrans" cxnId="{6AFA3FF6-5E27-41A1-ABFE-458DF959B4A4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2732D445-AE90-42EC-885D-326F5F4E4B4C}" type="parTrans" cxnId="{6AFA3FF6-5E27-41A1-ABFE-458DF959B4A4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6D320009-1A45-4B4D-91B3-D4A1F64166D7}">
      <dgm:prSet custT="1"/>
      <dgm:spPr/>
      <dgm:t>
        <a:bodyPr/>
        <a:lstStyle/>
        <a:p>
          <a:pPr algn="l"/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Misuse of position</a:t>
          </a:r>
        </a:p>
      </dgm:t>
    </dgm:pt>
    <dgm:pt modelId="{E24FAE6D-246B-4416-9A7E-29D3E50ED41E}" type="sibTrans" cxnId="{4D32C196-A959-46A1-8EFB-ACB3921FE9CF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9BF27AB5-E785-40EE-9225-EA6C35996C03}" type="parTrans" cxnId="{4D32C196-A959-46A1-8EFB-ACB3921FE9CF}">
      <dgm:prSet/>
      <dgm:spPr/>
      <dgm:t>
        <a:bodyPr/>
        <a:lstStyle/>
        <a:p>
          <a:endParaRPr lang="en-US" sz="2400">
            <a:latin typeface="Cambria" panose="02040503050406030204" pitchFamily="18" charset="0"/>
          </a:endParaRPr>
        </a:p>
      </dgm:t>
    </dgm:pt>
    <dgm:pt modelId="{CF8C4A70-B683-440B-943C-62DDD844A5D6}">
      <dgm:prSet custT="1"/>
      <dgm:spPr/>
      <dgm:t>
        <a:bodyPr/>
        <a:lstStyle/>
        <a:p>
          <a:pPr algn="l"/>
          <a:endParaRPr lang="en-US" sz="1800" b="0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3C04F591-DE57-401A-A43D-A60BA62791D6}" type="parTrans" cxnId="{DB0CCA99-F395-4115-BD42-FE816CDEC830}">
      <dgm:prSet/>
      <dgm:spPr/>
      <dgm:t>
        <a:bodyPr/>
        <a:lstStyle/>
        <a:p>
          <a:endParaRPr lang="en-US"/>
        </a:p>
      </dgm:t>
    </dgm:pt>
    <dgm:pt modelId="{A2D73F09-08D4-4A51-9A1D-8ADE793F432F}" type="sibTrans" cxnId="{DB0CCA99-F395-4115-BD42-FE816CDEC830}">
      <dgm:prSet/>
      <dgm:spPr/>
      <dgm:t>
        <a:bodyPr/>
        <a:lstStyle/>
        <a:p>
          <a:endParaRPr lang="en-US"/>
        </a:p>
      </dgm:t>
    </dgm:pt>
    <dgm:pt modelId="{74CB4F9B-1406-4F8A-9B87-FF29F5910DE3}" type="pres">
      <dgm:prSet presAssocID="{885A7D5A-3398-4274-8253-99353DF122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AD706-6F80-4325-A296-2A2040D6094A}" type="pres">
      <dgm:prSet presAssocID="{5A8535A6-61A3-42E7-9A92-4405DACA8A2A}" presName="linNode" presStyleCnt="0"/>
      <dgm:spPr/>
    </dgm:pt>
    <dgm:pt modelId="{85401691-DEC4-42EA-8AA5-6B721AF6A180}" type="pres">
      <dgm:prSet presAssocID="{5A8535A6-61A3-42E7-9A92-4405DACA8A2A}" presName="parentText" presStyleLbl="node1" presStyleIdx="0" presStyleCnt="2" custScaleY="123495" custLinFactNeighborX="-2346" custLinFactNeighborY="12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6457A-9D6B-4149-A9C7-21C16D8D25A0}" type="pres">
      <dgm:prSet presAssocID="{5A8535A6-61A3-42E7-9A92-4405DACA8A2A}" presName="descendantText" presStyleLbl="alignAccFollowNode1" presStyleIdx="0" presStyleCnt="2" custScaleX="75341" custScaleY="136415" custLinFactNeighborX="6557" custLinFactNeighborY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EF51C-7B18-4369-9897-BF81A6E9156A}" type="pres">
      <dgm:prSet presAssocID="{6CE73442-DB8E-45C9-B089-9C284DF3787E}" presName="sp" presStyleCnt="0"/>
      <dgm:spPr/>
    </dgm:pt>
    <dgm:pt modelId="{4248C8E4-071F-446A-93F5-F63194B87936}" type="pres">
      <dgm:prSet presAssocID="{EF825C46-1D32-42DA-926C-5C0D73F3D0B7}" presName="linNode" presStyleCnt="0"/>
      <dgm:spPr/>
    </dgm:pt>
    <dgm:pt modelId="{5989A89C-B2DA-4C87-BD8B-A1138B215558}" type="pres">
      <dgm:prSet presAssocID="{EF825C46-1D32-42DA-926C-5C0D73F3D0B7}" presName="parentText" presStyleLbl="node1" presStyleIdx="1" presStyleCnt="2" custScaleX="100905" custScaleY="90218" custLinFactNeighborX="-1970" custLinFactNeighborY="-12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63E7E-08EF-4AAB-8E3A-38A600B09B1C}" type="pres">
      <dgm:prSet presAssocID="{EF825C46-1D32-42DA-926C-5C0D73F3D0B7}" presName="descendantText" presStyleLbl="alignAccFollowNode1" presStyleIdx="1" presStyleCnt="2" custScaleX="74970" custLinFactNeighborX="4297" custLinFactNeighborY="2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A3FF6-5E27-41A1-ABFE-458DF959B4A4}" srcId="{5A8535A6-61A3-42E7-9A92-4405DACA8A2A}" destId="{03F96DFA-0310-402B-8E03-15BDEF03C8CA}" srcOrd="2" destOrd="0" parTransId="{2732D445-AE90-42EC-885D-326F5F4E4B4C}" sibTransId="{A36E0123-8FCD-45FD-B87D-839E14853432}"/>
    <dgm:cxn modelId="{954C8DEC-EE3C-42F7-BE92-9A697020672B}" srcId="{EF825C46-1D32-42DA-926C-5C0D73F3D0B7}" destId="{7B571C3F-588E-43CD-B31D-24681FCFED87}" srcOrd="0" destOrd="0" parTransId="{30178838-497F-4258-89C1-77CB6B7E8C3A}" sibTransId="{56D89C64-BEB2-4849-910F-2C814D5E7865}"/>
    <dgm:cxn modelId="{1E0C20A1-356A-4F8B-A773-DDE61E82A7C2}" type="presOf" srcId="{0B89EA50-BF5C-4865-98B9-7E7D39C71F93}" destId="{2646457A-9D6B-4149-A9C7-21C16D8D25A0}" srcOrd="0" destOrd="0" presId="urn:microsoft.com/office/officeart/2005/8/layout/vList5"/>
    <dgm:cxn modelId="{38FE7BE3-5799-42A1-82C2-D6F6A4F6F5ED}" type="presOf" srcId="{EF825C46-1D32-42DA-926C-5C0D73F3D0B7}" destId="{5989A89C-B2DA-4C87-BD8B-A1138B215558}" srcOrd="0" destOrd="0" presId="urn:microsoft.com/office/officeart/2005/8/layout/vList5"/>
    <dgm:cxn modelId="{4D32C196-A959-46A1-8EFB-ACB3921FE9CF}" srcId="{5A8535A6-61A3-42E7-9A92-4405DACA8A2A}" destId="{6D320009-1A45-4B4D-91B3-D4A1F64166D7}" srcOrd="1" destOrd="0" parTransId="{9BF27AB5-E785-40EE-9225-EA6C35996C03}" sibTransId="{E24FAE6D-246B-4416-9A7E-29D3E50ED41E}"/>
    <dgm:cxn modelId="{35A196FE-4559-4570-8A01-74446CED49CF}" type="presOf" srcId="{10C61A10-1718-4500-AC66-DCEDD0B3D48C}" destId="{2646457A-9D6B-4149-A9C7-21C16D8D25A0}" srcOrd="0" destOrd="4" presId="urn:microsoft.com/office/officeart/2005/8/layout/vList5"/>
    <dgm:cxn modelId="{0F60F094-1F51-4A51-A911-E9061427F2C3}" srcId="{5A8535A6-61A3-42E7-9A92-4405DACA8A2A}" destId="{BB32ECBF-CF41-4C0E-8099-08CDD4F5A345}" srcOrd="5" destOrd="0" parTransId="{44A9250E-2496-4170-A78D-241E751E9D91}" sibTransId="{1345269F-DD37-4EB9-81AA-15C76645C5E2}"/>
    <dgm:cxn modelId="{F1B5AC9B-25F1-414F-BFC3-B76B1E2CFB5E}" type="presOf" srcId="{CF8C4A70-B683-440B-943C-62DDD844A5D6}" destId="{2646457A-9D6B-4149-A9C7-21C16D8D25A0}" srcOrd="0" destOrd="6" presId="urn:microsoft.com/office/officeart/2005/8/layout/vList5"/>
    <dgm:cxn modelId="{2B61F5B1-37FE-4A20-BE43-AFE1C51163B8}" type="presOf" srcId="{BB32ECBF-CF41-4C0E-8099-08CDD4F5A345}" destId="{2646457A-9D6B-4149-A9C7-21C16D8D25A0}" srcOrd="0" destOrd="5" presId="urn:microsoft.com/office/officeart/2005/8/layout/vList5"/>
    <dgm:cxn modelId="{2F0CE376-DE82-4DF7-9C5C-D373DFBD5FE5}" srcId="{5A8535A6-61A3-42E7-9A92-4405DACA8A2A}" destId="{9EC19D89-06B2-4935-B7E4-5709CE90227A}" srcOrd="3" destOrd="0" parTransId="{B93BB6D7-CEBE-40E5-B24A-FA3F85354A80}" sibTransId="{6A1C4F4E-6D66-4FBE-B425-1D21BA76C8B2}"/>
    <dgm:cxn modelId="{07B3CDA4-A2FA-4471-8D57-243F8DB91A6D}" type="presOf" srcId="{6D320009-1A45-4B4D-91B3-D4A1F64166D7}" destId="{2646457A-9D6B-4149-A9C7-21C16D8D25A0}" srcOrd="0" destOrd="1" presId="urn:microsoft.com/office/officeart/2005/8/layout/vList5"/>
    <dgm:cxn modelId="{96CDCBD3-293F-4473-BFE1-722734EBFB9C}" srcId="{885A7D5A-3398-4274-8253-99353DF122E9}" destId="{EF825C46-1D32-42DA-926C-5C0D73F3D0B7}" srcOrd="1" destOrd="0" parTransId="{B7788366-C571-4F07-B7F1-8162DA83751E}" sibTransId="{85B04B1F-483E-4E0B-82F2-B934CD5FA013}"/>
    <dgm:cxn modelId="{1D87D5B3-73BC-42CC-86B7-DA2039BF9DCE}" srcId="{5A8535A6-61A3-42E7-9A92-4405DACA8A2A}" destId="{10C61A10-1718-4500-AC66-DCEDD0B3D48C}" srcOrd="4" destOrd="0" parTransId="{A1F18E59-430C-4EF3-A560-65072AB46ADF}" sibTransId="{2E7F424E-8C00-4717-831A-4B64B17FC0D6}"/>
    <dgm:cxn modelId="{DB0CCA99-F395-4115-BD42-FE816CDEC830}" srcId="{5A8535A6-61A3-42E7-9A92-4405DACA8A2A}" destId="{CF8C4A70-B683-440B-943C-62DDD844A5D6}" srcOrd="6" destOrd="0" parTransId="{3C04F591-DE57-401A-A43D-A60BA62791D6}" sibTransId="{A2D73F09-08D4-4A51-9A1D-8ADE793F432F}"/>
    <dgm:cxn modelId="{31A00FF8-6707-4020-BEA5-A6B48EFDA3DA}" srcId="{885A7D5A-3398-4274-8253-99353DF122E9}" destId="{5A8535A6-61A3-42E7-9A92-4405DACA8A2A}" srcOrd="0" destOrd="0" parTransId="{BE4BCFF5-282B-4847-AD1A-07FC3EB6B622}" sibTransId="{6CE73442-DB8E-45C9-B089-9C284DF3787E}"/>
    <dgm:cxn modelId="{7B96D582-D75A-45F7-AE95-4E4B62587252}" type="presOf" srcId="{7B571C3F-588E-43CD-B31D-24681FCFED87}" destId="{A9963E7E-08EF-4AAB-8E3A-38A600B09B1C}" srcOrd="0" destOrd="0" presId="urn:microsoft.com/office/officeart/2005/8/layout/vList5"/>
    <dgm:cxn modelId="{7297E0D8-9F33-4987-A3F9-0CE2D64E373A}" type="presOf" srcId="{885A7D5A-3398-4274-8253-99353DF122E9}" destId="{74CB4F9B-1406-4F8A-9B87-FF29F5910DE3}" srcOrd="0" destOrd="0" presId="urn:microsoft.com/office/officeart/2005/8/layout/vList5"/>
    <dgm:cxn modelId="{FE050595-64F8-42DB-B56A-D6AFB10F1B6B}" type="presOf" srcId="{9EC19D89-06B2-4935-B7E4-5709CE90227A}" destId="{2646457A-9D6B-4149-A9C7-21C16D8D25A0}" srcOrd="0" destOrd="3" presId="urn:microsoft.com/office/officeart/2005/8/layout/vList5"/>
    <dgm:cxn modelId="{17790D1F-98EC-4B0F-BFA5-DA3BC66D5C0E}" srcId="{5A8535A6-61A3-42E7-9A92-4405DACA8A2A}" destId="{0B89EA50-BF5C-4865-98B9-7E7D39C71F93}" srcOrd="0" destOrd="0" parTransId="{831377CB-2DBB-49EC-BA39-B04FB02CE305}" sibTransId="{213A6BA2-D838-4817-8353-02CD3791CBB4}"/>
    <dgm:cxn modelId="{94FC9423-4D91-42DA-A6AD-C894F50DFE10}" type="presOf" srcId="{03F96DFA-0310-402B-8E03-15BDEF03C8CA}" destId="{2646457A-9D6B-4149-A9C7-21C16D8D25A0}" srcOrd="0" destOrd="2" presId="urn:microsoft.com/office/officeart/2005/8/layout/vList5"/>
    <dgm:cxn modelId="{A9B5E668-3B56-4CBC-9A7A-839791947011}" type="presOf" srcId="{5A8535A6-61A3-42E7-9A92-4405DACA8A2A}" destId="{85401691-DEC4-42EA-8AA5-6B721AF6A180}" srcOrd="0" destOrd="0" presId="urn:microsoft.com/office/officeart/2005/8/layout/vList5"/>
    <dgm:cxn modelId="{CA0D4FE9-7970-497E-823D-25C69564D5E5}" type="presParOf" srcId="{74CB4F9B-1406-4F8A-9B87-FF29F5910DE3}" destId="{DC0AD706-6F80-4325-A296-2A2040D6094A}" srcOrd="0" destOrd="0" presId="urn:microsoft.com/office/officeart/2005/8/layout/vList5"/>
    <dgm:cxn modelId="{C01E7350-B51B-4ADC-9CD3-D83ACAFFB777}" type="presParOf" srcId="{DC0AD706-6F80-4325-A296-2A2040D6094A}" destId="{85401691-DEC4-42EA-8AA5-6B721AF6A180}" srcOrd="0" destOrd="0" presId="urn:microsoft.com/office/officeart/2005/8/layout/vList5"/>
    <dgm:cxn modelId="{AE3A3761-2DD7-4A06-9069-5FCA2295B7AF}" type="presParOf" srcId="{DC0AD706-6F80-4325-A296-2A2040D6094A}" destId="{2646457A-9D6B-4149-A9C7-21C16D8D25A0}" srcOrd="1" destOrd="0" presId="urn:microsoft.com/office/officeart/2005/8/layout/vList5"/>
    <dgm:cxn modelId="{8D8D0565-A6F5-46AD-A11F-4AE451FA594F}" type="presParOf" srcId="{74CB4F9B-1406-4F8A-9B87-FF29F5910DE3}" destId="{EDCEF51C-7B18-4369-9897-BF81A6E9156A}" srcOrd="1" destOrd="0" presId="urn:microsoft.com/office/officeart/2005/8/layout/vList5"/>
    <dgm:cxn modelId="{7FC71664-0811-4C65-8D5F-A9A764707085}" type="presParOf" srcId="{74CB4F9B-1406-4F8A-9B87-FF29F5910DE3}" destId="{4248C8E4-071F-446A-93F5-F63194B87936}" srcOrd="2" destOrd="0" presId="urn:microsoft.com/office/officeart/2005/8/layout/vList5"/>
    <dgm:cxn modelId="{EA558FAF-DCE6-449B-A8CF-DB0E6B15C957}" type="presParOf" srcId="{4248C8E4-071F-446A-93F5-F63194B87936}" destId="{5989A89C-B2DA-4C87-BD8B-A1138B215558}" srcOrd="0" destOrd="0" presId="urn:microsoft.com/office/officeart/2005/8/layout/vList5"/>
    <dgm:cxn modelId="{564297CF-A444-4417-8E61-636E70EF7314}" type="presParOf" srcId="{4248C8E4-071F-446A-93F5-F63194B87936}" destId="{A9963E7E-08EF-4AAB-8E3A-38A600B09B1C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43584-39E8-48CE-95EF-E7B6DFF1421C}" type="doc">
      <dgm:prSet loTypeId="urn:microsoft.com/office/officeart/2005/8/layout/target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12F617-5952-461E-AE5C-8FCE97660CD2}">
      <dgm:prSet phldrT="[Text]" custT="1"/>
      <dgm:spPr>
        <a:gradFill rotWithShape="0">
          <a:gsLst>
            <a:gs pos="99000">
              <a:srgbClr val="CFB683"/>
            </a:gs>
            <a:gs pos="4400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pPr>
            <a:buFont typeface="+mj-lt"/>
            <a:buNone/>
          </a:pP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The </a:t>
          </a:r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planning process </a:t>
          </a: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must continuously pursue and faithfully serve the </a:t>
          </a:r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public interest</a:t>
          </a:r>
          <a:r>
            <a:rPr lang="en-US" sz="2800" dirty="0">
              <a:solidFill>
                <a:schemeClr val="bg1"/>
              </a:solidFill>
              <a:latin typeface="Cambria" panose="02040503050406030204" pitchFamily="18" charset="0"/>
            </a:rPr>
            <a:t>.</a:t>
          </a:r>
          <a:endParaRPr lang="en-US" sz="2800" dirty="0">
            <a:solidFill>
              <a:schemeClr val="bg1"/>
            </a:solidFill>
          </a:endParaRPr>
        </a:p>
      </dgm:t>
    </dgm:pt>
    <dgm:pt modelId="{E4761E8E-7A3E-454E-BC28-E4A866EB3D27}" type="parTrans" cxnId="{10B1D101-C22A-40B0-97A4-52C3029BE1A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7280E63-46AA-4828-AF4B-75CCB3CFF687}" type="sibTrans" cxnId="{10B1D101-C22A-40B0-97A4-52C3029BE1A7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F19EF84E-FC01-4778-81DE-4AF99EBBC908}">
      <dgm:prSet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17000">
              <a:schemeClr val="accent4">
                <a:hueOff val="0"/>
                <a:satOff val="0"/>
                <a:lumOff val="0"/>
                <a:shade val="93000"/>
                <a:satMod val="130000"/>
                <a:alpha val="79000"/>
              </a:schemeClr>
            </a:gs>
            <a:gs pos="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Planning process participants </a:t>
          </a: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continuously strive to achieve </a:t>
          </a:r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high standards of integrity and proficiency </a:t>
          </a: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so that </a:t>
          </a:r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public respect </a:t>
          </a:r>
          <a:r>
            <a: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for the planning process will be maintained. </a:t>
          </a:r>
        </a:p>
      </dgm:t>
    </dgm:pt>
    <dgm:pt modelId="{D91C5299-759A-4B2B-9B04-2E8C7B0A2A21}" type="parTrans" cxnId="{C3B425C4-E021-43C8-9B64-30662BB6957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3FE251D2-A36C-47C2-B6AD-3178D3A5B270}" type="sibTrans" cxnId="{C3B425C4-E021-43C8-9B64-30662BB6957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9EDA8F4A-52A3-4D42-B974-38A5F450C488}">
      <dgm:prSet phldrT="[Text]" custT="1"/>
      <dgm:spPr>
        <a:gradFill rotWithShape="0">
          <a:gsLst>
            <a:gs pos="0">
              <a:schemeClr val="accent2"/>
            </a:gs>
            <a:gs pos="52000">
              <a:schemeClr val="accent2"/>
            </a:gs>
          </a:gsLst>
        </a:gradFill>
      </dgm:spPr>
      <dgm:t>
        <a:bodyPr/>
        <a:lstStyle/>
        <a:p>
          <a:r>
            <a:rPr lang="en-US" sz="2800" baseline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The American Planning Association has guidelines for ethics: </a:t>
          </a:r>
          <a:r>
            <a:rPr lang="en-US" sz="2800" i="1" baseline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Ethical Principles in Planning*.</a:t>
          </a:r>
          <a:endParaRPr lang="en-US" sz="2800" baseline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3DA119-C106-4724-A827-7D1E95D40A47}" type="parTrans" cxnId="{32A71B76-6A51-4942-8ADE-95B3A035947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92F45A62-3982-4A83-9D02-16C302906C68}" type="sibTrans" cxnId="{32A71B76-6A51-4942-8ADE-95B3A035947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9038161B-0822-4969-996C-D86BFF3B5C7E}" type="pres">
      <dgm:prSet presAssocID="{BB043584-39E8-48CE-95EF-E7B6DFF1421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DE9A3E-9483-4A0B-B362-5164AC526F4D}" type="pres">
      <dgm:prSet presAssocID="{BB043584-39E8-48CE-95EF-E7B6DFF1421C}" presName="outerBox" presStyleCnt="0"/>
      <dgm:spPr/>
    </dgm:pt>
    <dgm:pt modelId="{49D17734-D8BA-4722-B856-9F1742CF6975}" type="pres">
      <dgm:prSet presAssocID="{BB043584-39E8-48CE-95EF-E7B6DFF1421C}" presName="outerBoxParent" presStyleLbl="node1" presStyleIdx="0" presStyleCnt="3"/>
      <dgm:spPr/>
      <dgm:t>
        <a:bodyPr/>
        <a:lstStyle/>
        <a:p>
          <a:endParaRPr lang="en-US"/>
        </a:p>
      </dgm:t>
    </dgm:pt>
    <dgm:pt modelId="{F8301D88-8B52-4119-AB2C-49CDDAF1081B}" type="pres">
      <dgm:prSet presAssocID="{BB043584-39E8-48CE-95EF-E7B6DFF1421C}" presName="outerBoxChildren" presStyleCnt="0"/>
      <dgm:spPr/>
    </dgm:pt>
    <dgm:pt modelId="{BC639901-2DE0-41F1-B917-F8E1F1FB628C}" type="pres">
      <dgm:prSet presAssocID="{BB043584-39E8-48CE-95EF-E7B6DFF1421C}" presName="middleBox" presStyleCnt="0"/>
      <dgm:spPr/>
    </dgm:pt>
    <dgm:pt modelId="{1F03EB59-CEF5-4132-A4DF-57613B32529A}" type="pres">
      <dgm:prSet presAssocID="{BB043584-39E8-48CE-95EF-E7B6DFF1421C}" presName="middleBoxParent" presStyleLbl="node1" presStyleIdx="1" presStyleCnt="3" custLinFactNeighborX="-178"/>
      <dgm:spPr/>
      <dgm:t>
        <a:bodyPr/>
        <a:lstStyle/>
        <a:p>
          <a:endParaRPr lang="en-US"/>
        </a:p>
      </dgm:t>
    </dgm:pt>
    <dgm:pt modelId="{12773C22-23AB-40EB-B384-C4472E7D8085}" type="pres">
      <dgm:prSet presAssocID="{BB043584-39E8-48CE-95EF-E7B6DFF1421C}" presName="middleBoxChildren" presStyleCnt="0"/>
      <dgm:spPr/>
    </dgm:pt>
    <dgm:pt modelId="{8A78D778-BD4F-4CEC-96B4-FAEA237E5220}" type="pres">
      <dgm:prSet presAssocID="{BB043584-39E8-48CE-95EF-E7B6DFF1421C}" presName="centerBox" presStyleCnt="0"/>
      <dgm:spPr/>
    </dgm:pt>
    <dgm:pt modelId="{AF2ED268-0901-4BDC-829C-52143EC86363}" type="pres">
      <dgm:prSet presAssocID="{BB043584-39E8-48CE-95EF-E7B6DFF1421C}" presName="centerBoxParent" presStyleLbl="node1" presStyleIdx="2" presStyleCnt="3" custScaleX="102854" custLinFactNeighborX="1060" custLinFactNeighborY="5841"/>
      <dgm:spPr/>
      <dgm:t>
        <a:bodyPr/>
        <a:lstStyle/>
        <a:p>
          <a:endParaRPr lang="en-US"/>
        </a:p>
      </dgm:t>
    </dgm:pt>
  </dgm:ptLst>
  <dgm:cxnLst>
    <dgm:cxn modelId="{C3B425C4-E021-43C8-9B64-30662BB69570}" srcId="{BB043584-39E8-48CE-95EF-E7B6DFF1421C}" destId="{F19EF84E-FC01-4778-81DE-4AF99EBBC908}" srcOrd="2" destOrd="0" parTransId="{D91C5299-759A-4B2B-9B04-2E8C7B0A2A21}" sibTransId="{3FE251D2-A36C-47C2-B6AD-3178D3A5B270}"/>
    <dgm:cxn modelId="{D6F1C8BD-99BB-475B-A510-C6D2397BDED7}" type="presOf" srcId="{7A12F617-5952-461E-AE5C-8FCE97660CD2}" destId="{1F03EB59-CEF5-4132-A4DF-57613B32529A}" srcOrd="0" destOrd="0" presId="urn:microsoft.com/office/officeart/2005/8/layout/target2"/>
    <dgm:cxn modelId="{10B1D101-C22A-40B0-97A4-52C3029BE1A7}" srcId="{BB043584-39E8-48CE-95EF-E7B6DFF1421C}" destId="{7A12F617-5952-461E-AE5C-8FCE97660CD2}" srcOrd="1" destOrd="0" parTransId="{E4761E8E-7A3E-454E-BC28-E4A866EB3D27}" sibTransId="{C7280E63-46AA-4828-AF4B-75CCB3CFF687}"/>
    <dgm:cxn modelId="{FFB8D7D3-C03E-48AA-9E7B-F5015D23FB8E}" type="presOf" srcId="{F19EF84E-FC01-4778-81DE-4AF99EBBC908}" destId="{AF2ED268-0901-4BDC-829C-52143EC86363}" srcOrd="0" destOrd="0" presId="urn:microsoft.com/office/officeart/2005/8/layout/target2"/>
    <dgm:cxn modelId="{C8CA54CE-3105-4B61-AB30-C90413138ACE}" type="presOf" srcId="{9EDA8F4A-52A3-4D42-B974-38A5F450C488}" destId="{49D17734-D8BA-4722-B856-9F1742CF6975}" srcOrd="0" destOrd="0" presId="urn:microsoft.com/office/officeart/2005/8/layout/target2"/>
    <dgm:cxn modelId="{32A71B76-6A51-4942-8ADE-95B3A0359471}" srcId="{BB043584-39E8-48CE-95EF-E7B6DFF1421C}" destId="{9EDA8F4A-52A3-4D42-B974-38A5F450C488}" srcOrd="0" destOrd="0" parTransId="{933DA119-C106-4724-A827-7D1E95D40A47}" sibTransId="{92F45A62-3982-4A83-9D02-16C302906C68}"/>
    <dgm:cxn modelId="{CDA2EA7A-A185-4675-8891-F2B9E70C7429}" type="presOf" srcId="{BB043584-39E8-48CE-95EF-E7B6DFF1421C}" destId="{9038161B-0822-4969-996C-D86BFF3B5C7E}" srcOrd="0" destOrd="0" presId="urn:microsoft.com/office/officeart/2005/8/layout/target2"/>
    <dgm:cxn modelId="{AEAEDE99-E530-4D3D-89D6-BC1A57D44EBD}" type="presParOf" srcId="{9038161B-0822-4969-996C-D86BFF3B5C7E}" destId="{06DE9A3E-9483-4A0B-B362-5164AC526F4D}" srcOrd="0" destOrd="0" presId="urn:microsoft.com/office/officeart/2005/8/layout/target2"/>
    <dgm:cxn modelId="{4B3B65C4-8B57-4545-AA55-8C7B8E43AF35}" type="presParOf" srcId="{06DE9A3E-9483-4A0B-B362-5164AC526F4D}" destId="{49D17734-D8BA-4722-B856-9F1742CF6975}" srcOrd="0" destOrd="0" presId="urn:microsoft.com/office/officeart/2005/8/layout/target2"/>
    <dgm:cxn modelId="{F299AFF0-95C8-4388-8EE0-6ECB7C1A449F}" type="presParOf" srcId="{06DE9A3E-9483-4A0B-B362-5164AC526F4D}" destId="{F8301D88-8B52-4119-AB2C-49CDDAF1081B}" srcOrd="1" destOrd="0" presId="urn:microsoft.com/office/officeart/2005/8/layout/target2"/>
    <dgm:cxn modelId="{A2F1C2A2-F8F1-4597-8EAB-7D971CE159B7}" type="presParOf" srcId="{9038161B-0822-4969-996C-D86BFF3B5C7E}" destId="{BC639901-2DE0-41F1-B917-F8E1F1FB628C}" srcOrd="1" destOrd="0" presId="urn:microsoft.com/office/officeart/2005/8/layout/target2"/>
    <dgm:cxn modelId="{3165A407-FAD6-44FC-A731-2D68BFCA6D8A}" type="presParOf" srcId="{BC639901-2DE0-41F1-B917-F8E1F1FB628C}" destId="{1F03EB59-CEF5-4132-A4DF-57613B32529A}" srcOrd="0" destOrd="0" presId="urn:microsoft.com/office/officeart/2005/8/layout/target2"/>
    <dgm:cxn modelId="{42254432-80E2-4531-AE9F-F903A0C142A5}" type="presParOf" srcId="{BC639901-2DE0-41F1-B917-F8E1F1FB628C}" destId="{12773C22-23AB-40EB-B384-C4472E7D8085}" srcOrd="1" destOrd="0" presId="urn:microsoft.com/office/officeart/2005/8/layout/target2"/>
    <dgm:cxn modelId="{36C96F2F-DC95-4088-9F07-8863ABB0F7CE}" type="presParOf" srcId="{9038161B-0822-4969-996C-D86BFF3B5C7E}" destId="{8A78D778-BD4F-4CEC-96B4-FAEA237E5220}" srcOrd="2" destOrd="0" presId="urn:microsoft.com/office/officeart/2005/8/layout/target2"/>
    <dgm:cxn modelId="{D7114EAA-F874-47B9-9519-7921A1B3DA57}" type="presParOf" srcId="{8A78D778-BD4F-4CEC-96B4-FAEA237E5220}" destId="{AF2ED268-0901-4BDC-829C-52143EC86363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6A812-188D-4BBC-BF8A-ABECD285423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E8638D-E36F-4A28-ABA2-BC07337BD849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The planning process exists:</a:t>
          </a:r>
        </a:p>
      </dgm:t>
    </dgm:pt>
    <dgm:pt modelId="{472ED84C-8CA3-4CED-8153-FA39EEA43963}" type="parTrans" cxnId="{0EB64EE9-4EC9-4BF6-9C3D-BF09CF582F3C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0AAEDEE-7A58-46BE-ABE7-E7D6A1CBE545}" type="sibTrans" cxnId="{0EB64EE9-4EC9-4BF6-9C3D-BF09CF582F3C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3B7DBAA-2FDB-4A0F-BEDC-16F0716DC026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To serve the public interest</a:t>
          </a:r>
        </a:p>
      </dgm:t>
    </dgm:pt>
    <dgm:pt modelId="{99804656-9893-4C62-88B4-A2ACC9DC913C}" type="parTrans" cxnId="{BD394B07-EEEB-4A98-96DB-02FC222DDA45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6EAD38-68EA-45E2-8D77-C532437140E5}" type="sibTrans" cxnId="{BD394B07-EEEB-4A98-96DB-02FC222DDA45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9B43A83-E953-4A4B-B5B3-FE35BE9C0C7C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Requires a conscientiously held view of the policies</a:t>
          </a:r>
        </a:p>
      </dgm:t>
    </dgm:pt>
    <dgm:pt modelId="{20F1F3EA-340F-433F-AD10-9DBC373213E6}" type="parTrans" cxnId="{47F99C69-9AF0-4D69-BEF1-BFD5447188B2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5B9EF5E-AD34-4178-8535-1C5C681DEA55}" type="sibTrans" cxnId="{47F99C69-9AF0-4D69-BEF1-BFD5447188B2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5B86B21-5E7F-4E4F-BCA5-3AEF74BE5D01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Requires actions that best serve the community.</a:t>
          </a:r>
        </a:p>
      </dgm:t>
    </dgm:pt>
    <dgm:pt modelId="{1917FB74-8CB5-4BD3-B7AA-7A2E45FD1690}" type="parTrans" cxnId="{17B82D2C-45C7-4A4B-AAFF-8CE95BD7E2F4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4A8CFBD-95EF-4E3C-ADE8-78D4B73D567B}" type="sibTrans" cxnId="{17B82D2C-45C7-4A4B-AAFF-8CE95BD7E2F4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A44D8E7-7E1C-491F-A8AA-4A7625F6249C}">
      <dgm:prSet custT="1"/>
      <dgm:spPr/>
      <dgm:t>
        <a:bodyPr/>
        <a:lstStyle/>
        <a:p>
          <a:r>
            <a: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Planning issues and decision commonly involve:</a:t>
          </a:r>
          <a:endParaRPr lang="en-US" sz="2000" b="1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D3EF4885-45AB-48A7-A555-390F9979E899}" type="parTrans" cxnId="{3FE157C5-58E8-42B6-BB43-4E5A5CAA3CA2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7222EE7-EFC0-47DC-85DB-7BF7C4319E0B}" type="sibTrans" cxnId="{3FE157C5-58E8-42B6-BB43-4E5A5CAA3CA2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85B6201-4E30-4A5E-B694-EAB8B4A0290D}">
      <dgm:prSet custT="1"/>
      <dgm:spPr/>
      <dgm:t>
        <a:bodyPr/>
        <a:lstStyle/>
        <a:p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Potential conflict of values </a:t>
          </a:r>
        </a:p>
      </dgm:t>
    </dgm:pt>
    <dgm:pt modelId="{76060052-A45B-4468-84BB-9E66F5927D27}" type="sibTrans" cxnId="{1699F7AD-166D-43F9-82D7-8A7CC9653C80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4CFEAB9-6F17-4D5F-A2F7-85950062F09C}" type="parTrans" cxnId="{1699F7AD-166D-43F9-82D7-8A7CC9653C80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D10CF55-DD1B-419E-8994-87C4FB29A6FA}">
      <dgm:prSet custT="1"/>
      <dgm:spPr/>
      <dgm:t>
        <a:bodyPr/>
        <a:lstStyle/>
        <a:p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Interpretation of plans, ordinances and codes</a:t>
          </a:r>
        </a:p>
      </dgm:t>
    </dgm:pt>
    <dgm:pt modelId="{FA101B36-B021-4096-AFF0-96A67759DB1D}" type="sibTrans" cxnId="{FA9137C1-71B1-433C-98B4-D185F0AE9817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4E65D96-241F-4051-8265-FFC5F8BAC899}" type="parTrans" cxnId="{FA9137C1-71B1-433C-98B4-D185F0AE9817}">
      <dgm:prSet/>
      <dgm:spPr/>
      <dgm:t>
        <a:bodyPr/>
        <a:lstStyle/>
        <a:p>
          <a:endParaRPr lang="en-US" sz="36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A9C8571-1A2E-4AB9-BD8B-99D85DA92246}">
      <dgm:prSet custT="1"/>
      <dgm:spPr/>
      <dgm:t>
        <a:bodyPr/>
        <a:lstStyle/>
        <a:p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Large interests at stake</a:t>
          </a:r>
          <a:endParaRPr lang="en-US" sz="2000" b="1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FFA73666-7D36-4F9E-9699-94B052C921EA}" type="parTrans" cxnId="{DF3D991C-E974-4859-9E62-781F3AD8B8EE}">
      <dgm:prSet/>
      <dgm:spPr/>
      <dgm:t>
        <a:bodyPr/>
        <a:lstStyle/>
        <a:p>
          <a:endParaRPr lang="en-US" sz="2400" b="1">
            <a:latin typeface="Cambria" panose="02040503050406030204" pitchFamily="18" charset="0"/>
          </a:endParaRPr>
        </a:p>
      </dgm:t>
    </dgm:pt>
    <dgm:pt modelId="{96673B68-5A0B-4077-BDC0-80EFBA389E33}" type="sibTrans" cxnId="{DF3D991C-E974-4859-9E62-781F3AD8B8EE}">
      <dgm:prSet/>
      <dgm:spPr/>
      <dgm:t>
        <a:bodyPr/>
        <a:lstStyle/>
        <a:p>
          <a:endParaRPr lang="en-US" sz="2400" b="1">
            <a:latin typeface="Cambria" panose="02040503050406030204" pitchFamily="18" charset="0"/>
          </a:endParaRPr>
        </a:p>
      </dgm:t>
    </dgm:pt>
    <dgm:pt modelId="{25F69A2F-9B2A-49EC-9152-322A40957595}">
      <dgm:prSet custT="1"/>
      <dgm:spPr/>
      <dgm:t>
        <a:bodyPr/>
        <a:lstStyle/>
        <a:p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Use of the Comprehensive Plan</a:t>
          </a:r>
        </a:p>
      </dgm:t>
    </dgm:pt>
    <dgm:pt modelId="{E5DE7A6B-204B-4D4B-B384-E7D911C674F4}" type="parTrans" cxnId="{96157A82-FEE5-4341-B5F8-8E3CF95F564E}">
      <dgm:prSet/>
      <dgm:spPr/>
      <dgm:t>
        <a:bodyPr/>
        <a:lstStyle/>
        <a:p>
          <a:endParaRPr lang="en-US"/>
        </a:p>
      </dgm:t>
    </dgm:pt>
    <dgm:pt modelId="{08B89348-4660-4930-8981-026BC5F2D447}" type="sibTrans" cxnId="{96157A82-FEE5-4341-B5F8-8E3CF95F564E}">
      <dgm:prSet/>
      <dgm:spPr/>
      <dgm:t>
        <a:bodyPr/>
        <a:lstStyle/>
        <a:p>
          <a:endParaRPr lang="en-US"/>
        </a:p>
      </dgm:t>
    </dgm:pt>
    <dgm:pt modelId="{F974B954-E80A-443C-969B-6C58ABFA2CFE}" type="pres">
      <dgm:prSet presAssocID="{7E56A812-188D-4BBC-BF8A-ABECD28542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1808C8-9295-4AA1-A045-B7B5EB6FEA2A}" type="pres">
      <dgm:prSet presAssocID="{BFE8638D-E36F-4A28-ABA2-BC07337BD849}" presName="composite" presStyleCnt="0"/>
      <dgm:spPr/>
    </dgm:pt>
    <dgm:pt modelId="{A3CDF56D-E1CE-410B-BFEA-B64928A17374}" type="pres">
      <dgm:prSet presAssocID="{BFE8638D-E36F-4A28-ABA2-BC07337BD849}" presName="LShape" presStyleLbl="alignNode1" presStyleIdx="0" presStyleCnt="3" custScaleY="105482" custLinFactNeighborX="-46" custLinFactNeighborY="-11048"/>
      <dgm:spPr/>
    </dgm:pt>
    <dgm:pt modelId="{557C036E-62F7-48CB-8F82-1544F40CB725}" type="pres">
      <dgm:prSet presAssocID="{BFE8638D-E36F-4A28-ABA2-BC07337BD849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5EF32-3C21-4B81-A47F-A3257AA568B6}" type="pres">
      <dgm:prSet presAssocID="{BFE8638D-E36F-4A28-ABA2-BC07337BD849}" presName="Triangle" presStyleLbl="alignNode1" presStyleIdx="1" presStyleCnt="3"/>
      <dgm:spPr/>
    </dgm:pt>
    <dgm:pt modelId="{CF207AF6-E824-4386-A094-65F407A9F509}" type="pres">
      <dgm:prSet presAssocID="{40AAEDEE-7A58-46BE-ABE7-E7D6A1CBE545}" presName="sibTrans" presStyleCnt="0"/>
      <dgm:spPr/>
    </dgm:pt>
    <dgm:pt modelId="{E48F8CFC-9FF3-45FE-A064-74EE15EC342F}" type="pres">
      <dgm:prSet presAssocID="{40AAEDEE-7A58-46BE-ABE7-E7D6A1CBE545}" presName="space" presStyleCnt="0"/>
      <dgm:spPr/>
    </dgm:pt>
    <dgm:pt modelId="{53C2F62E-A56C-460B-9111-BEA14DBE8912}" type="pres">
      <dgm:prSet presAssocID="{7A44D8E7-7E1C-491F-A8AA-4A7625F6249C}" presName="composite" presStyleCnt="0"/>
      <dgm:spPr/>
    </dgm:pt>
    <dgm:pt modelId="{4A9C8F95-8924-4F06-9B53-7ED0F26D6FB9}" type="pres">
      <dgm:prSet presAssocID="{7A44D8E7-7E1C-491F-A8AA-4A7625F6249C}" presName="LShape" presStyleLbl="alignNode1" presStyleIdx="2" presStyleCnt="3" custScaleX="109065" custLinFactNeighborX="-10321" custLinFactNeighborY="-485"/>
      <dgm:spPr/>
    </dgm:pt>
    <dgm:pt modelId="{898F9A54-5528-48F7-8E60-5B19CA848457}" type="pres">
      <dgm:prSet presAssocID="{7A44D8E7-7E1C-491F-A8AA-4A7625F6249C}" presName="ParentText" presStyleLbl="revTx" presStyleIdx="1" presStyleCnt="2" custScaleX="108085" custLinFactNeighborX="-10812" custLinFactNeighborY="1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1600E-18AE-4F64-A79A-3A4475F81866}" type="presOf" srcId="{985B6201-4E30-4A5E-B694-EAB8B4A0290D}" destId="{898F9A54-5528-48F7-8E60-5B19CA848457}" srcOrd="0" destOrd="2" presId="urn:microsoft.com/office/officeart/2009/3/layout/StepUpProcess"/>
    <dgm:cxn modelId="{C2CADD47-0946-4924-9526-72EE25B8E99E}" type="presOf" srcId="{1D10CF55-DD1B-419E-8994-87C4FB29A6FA}" destId="{898F9A54-5528-48F7-8E60-5B19CA848457}" srcOrd="0" destOrd="3" presId="urn:microsoft.com/office/officeart/2009/3/layout/StepUpProcess"/>
    <dgm:cxn modelId="{0EB64EE9-4EC9-4BF6-9C3D-BF09CF582F3C}" srcId="{7E56A812-188D-4BBC-BF8A-ABECD2854238}" destId="{BFE8638D-E36F-4A28-ABA2-BC07337BD849}" srcOrd="0" destOrd="0" parTransId="{472ED84C-8CA3-4CED-8153-FA39EEA43963}" sibTransId="{40AAEDEE-7A58-46BE-ABE7-E7D6A1CBE545}"/>
    <dgm:cxn modelId="{47F99C69-9AF0-4D69-BEF1-BFD5447188B2}" srcId="{BFE8638D-E36F-4A28-ABA2-BC07337BD849}" destId="{59B43A83-E953-4A4B-B5B3-FE35BE9C0C7C}" srcOrd="1" destOrd="0" parTransId="{20F1F3EA-340F-433F-AD10-9DBC373213E6}" sibTransId="{95B9EF5E-AD34-4178-8535-1C5C681DEA55}"/>
    <dgm:cxn modelId="{C5753CA4-F1D0-4E6B-80B7-2EDB27FDB810}" type="presOf" srcId="{59B43A83-E953-4A4B-B5B3-FE35BE9C0C7C}" destId="{557C036E-62F7-48CB-8F82-1544F40CB725}" srcOrd="0" destOrd="2" presId="urn:microsoft.com/office/officeart/2009/3/layout/StepUpProcess"/>
    <dgm:cxn modelId="{DB1CFD8D-8795-447D-A7C9-1B57C37F658D}" type="presOf" srcId="{53B7DBAA-2FDB-4A0F-BEDC-16F0716DC026}" destId="{557C036E-62F7-48CB-8F82-1544F40CB725}" srcOrd="0" destOrd="1" presId="urn:microsoft.com/office/officeart/2009/3/layout/StepUpProcess"/>
    <dgm:cxn modelId="{96157A82-FEE5-4341-B5F8-8E3CF95F564E}" srcId="{7A44D8E7-7E1C-491F-A8AA-4A7625F6249C}" destId="{25F69A2F-9B2A-49EC-9152-322A40957595}" srcOrd="3" destOrd="0" parTransId="{E5DE7A6B-204B-4D4B-B384-E7D911C674F4}" sibTransId="{08B89348-4660-4930-8981-026BC5F2D447}"/>
    <dgm:cxn modelId="{3C3285DC-FAB5-4E1E-AC16-F91475794FC7}" type="presOf" srcId="{75B86B21-5E7F-4E4F-BCA5-3AEF74BE5D01}" destId="{557C036E-62F7-48CB-8F82-1544F40CB725}" srcOrd="0" destOrd="3" presId="urn:microsoft.com/office/officeart/2009/3/layout/StepUpProcess"/>
    <dgm:cxn modelId="{E1247317-B09A-459C-86F6-3461FF99DA86}" type="presOf" srcId="{25F69A2F-9B2A-49EC-9152-322A40957595}" destId="{898F9A54-5528-48F7-8E60-5B19CA848457}" srcOrd="0" destOrd="4" presId="urn:microsoft.com/office/officeart/2009/3/layout/StepUpProcess"/>
    <dgm:cxn modelId="{1699F7AD-166D-43F9-82D7-8A7CC9653C80}" srcId="{7A44D8E7-7E1C-491F-A8AA-4A7625F6249C}" destId="{985B6201-4E30-4A5E-B694-EAB8B4A0290D}" srcOrd="1" destOrd="0" parTransId="{B4CFEAB9-6F17-4D5F-A2F7-85950062F09C}" sibTransId="{76060052-A45B-4468-84BB-9E66F5927D27}"/>
    <dgm:cxn modelId="{DF3D991C-E974-4859-9E62-781F3AD8B8EE}" srcId="{7A44D8E7-7E1C-491F-A8AA-4A7625F6249C}" destId="{8A9C8571-1A2E-4AB9-BD8B-99D85DA92246}" srcOrd="0" destOrd="0" parTransId="{FFA73666-7D36-4F9E-9699-94B052C921EA}" sibTransId="{96673B68-5A0B-4077-BDC0-80EFBA389E33}"/>
    <dgm:cxn modelId="{3FE157C5-58E8-42B6-BB43-4E5A5CAA3CA2}" srcId="{7E56A812-188D-4BBC-BF8A-ABECD2854238}" destId="{7A44D8E7-7E1C-491F-A8AA-4A7625F6249C}" srcOrd="1" destOrd="0" parTransId="{D3EF4885-45AB-48A7-A555-390F9979E899}" sibTransId="{F7222EE7-EFC0-47DC-85DB-7BF7C4319E0B}"/>
    <dgm:cxn modelId="{17B82D2C-45C7-4A4B-AAFF-8CE95BD7E2F4}" srcId="{BFE8638D-E36F-4A28-ABA2-BC07337BD849}" destId="{75B86B21-5E7F-4E4F-BCA5-3AEF74BE5D01}" srcOrd="2" destOrd="0" parTransId="{1917FB74-8CB5-4BD3-B7AA-7A2E45FD1690}" sibTransId="{64A8CFBD-95EF-4E3C-ADE8-78D4B73D567B}"/>
    <dgm:cxn modelId="{BD394B07-EEEB-4A98-96DB-02FC222DDA45}" srcId="{BFE8638D-E36F-4A28-ABA2-BC07337BD849}" destId="{53B7DBAA-2FDB-4A0F-BEDC-16F0716DC026}" srcOrd="0" destOrd="0" parTransId="{99804656-9893-4C62-88B4-A2ACC9DC913C}" sibTransId="{516EAD38-68EA-45E2-8D77-C532437140E5}"/>
    <dgm:cxn modelId="{CEE9A180-96CB-46CD-B1FA-130154075F82}" type="presOf" srcId="{8A9C8571-1A2E-4AB9-BD8B-99D85DA92246}" destId="{898F9A54-5528-48F7-8E60-5B19CA848457}" srcOrd="0" destOrd="1" presId="urn:microsoft.com/office/officeart/2009/3/layout/StepUpProcess"/>
    <dgm:cxn modelId="{FA9137C1-71B1-433C-98B4-D185F0AE9817}" srcId="{7A44D8E7-7E1C-491F-A8AA-4A7625F6249C}" destId="{1D10CF55-DD1B-419E-8994-87C4FB29A6FA}" srcOrd="2" destOrd="0" parTransId="{94E65D96-241F-4051-8265-FFC5F8BAC899}" sibTransId="{FA101B36-B021-4096-AFF0-96A67759DB1D}"/>
    <dgm:cxn modelId="{5414F8B6-26D5-40F3-855C-5AD703EC2B34}" type="presOf" srcId="{7E56A812-188D-4BBC-BF8A-ABECD2854238}" destId="{F974B954-E80A-443C-969B-6C58ABFA2CFE}" srcOrd="0" destOrd="0" presId="urn:microsoft.com/office/officeart/2009/3/layout/StepUpProcess"/>
    <dgm:cxn modelId="{B8DCADA2-AFFB-42AF-9CFB-CB57201E07FD}" type="presOf" srcId="{7A44D8E7-7E1C-491F-A8AA-4A7625F6249C}" destId="{898F9A54-5528-48F7-8E60-5B19CA848457}" srcOrd="0" destOrd="0" presId="urn:microsoft.com/office/officeart/2009/3/layout/StepUpProcess"/>
    <dgm:cxn modelId="{17E3E349-221C-486D-BB0D-9945BBAF603C}" type="presOf" srcId="{BFE8638D-E36F-4A28-ABA2-BC07337BD849}" destId="{557C036E-62F7-48CB-8F82-1544F40CB725}" srcOrd="0" destOrd="0" presId="urn:microsoft.com/office/officeart/2009/3/layout/StepUpProcess"/>
    <dgm:cxn modelId="{164A551D-3942-481C-897A-F9501A333ADF}" type="presParOf" srcId="{F974B954-E80A-443C-969B-6C58ABFA2CFE}" destId="{4A1808C8-9295-4AA1-A045-B7B5EB6FEA2A}" srcOrd="0" destOrd="0" presId="urn:microsoft.com/office/officeart/2009/3/layout/StepUpProcess"/>
    <dgm:cxn modelId="{77E1A9B8-BE47-40BF-A168-9265D878AB67}" type="presParOf" srcId="{4A1808C8-9295-4AA1-A045-B7B5EB6FEA2A}" destId="{A3CDF56D-E1CE-410B-BFEA-B64928A17374}" srcOrd="0" destOrd="0" presId="urn:microsoft.com/office/officeart/2009/3/layout/StepUpProcess"/>
    <dgm:cxn modelId="{8D8364C2-7776-4CD4-86B6-C9CC95347610}" type="presParOf" srcId="{4A1808C8-9295-4AA1-A045-B7B5EB6FEA2A}" destId="{557C036E-62F7-48CB-8F82-1544F40CB725}" srcOrd="1" destOrd="0" presId="urn:microsoft.com/office/officeart/2009/3/layout/StepUpProcess"/>
    <dgm:cxn modelId="{3EE1D1AB-3D56-41FF-A4A1-42E271CBDEDC}" type="presParOf" srcId="{4A1808C8-9295-4AA1-A045-B7B5EB6FEA2A}" destId="{D035EF32-3C21-4B81-A47F-A3257AA568B6}" srcOrd="2" destOrd="0" presId="urn:microsoft.com/office/officeart/2009/3/layout/StepUpProcess"/>
    <dgm:cxn modelId="{6E33CE5E-B44C-4F54-BB71-6933E2C5DE26}" type="presParOf" srcId="{F974B954-E80A-443C-969B-6C58ABFA2CFE}" destId="{CF207AF6-E824-4386-A094-65F407A9F509}" srcOrd="1" destOrd="0" presId="urn:microsoft.com/office/officeart/2009/3/layout/StepUpProcess"/>
    <dgm:cxn modelId="{15CEB538-1C3C-4092-BCFE-367919AC958D}" type="presParOf" srcId="{CF207AF6-E824-4386-A094-65F407A9F509}" destId="{E48F8CFC-9FF3-45FE-A064-74EE15EC342F}" srcOrd="0" destOrd="0" presId="urn:microsoft.com/office/officeart/2009/3/layout/StepUpProcess"/>
    <dgm:cxn modelId="{6AEA6634-2E7E-4CBC-8910-1CBE7E4FA03D}" type="presParOf" srcId="{F974B954-E80A-443C-969B-6C58ABFA2CFE}" destId="{53C2F62E-A56C-460B-9111-BEA14DBE8912}" srcOrd="2" destOrd="0" presId="urn:microsoft.com/office/officeart/2009/3/layout/StepUpProcess"/>
    <dgm:cxn modelId="{02030A42-3DE8-459A-AEA7-F7759AA089CC}" type="presParOf" srcId="{53C2F62E-A56C-460B-9111-BEA14DBE8912}" destId="{4A9C8F95-8924-4F06-9B53-7ED0F26D6FB9}" srcOrd="0" destOrd="0" presId="urn:microsoft.com/office/officeart/2009/3/layout/StepUpProcess"/>
    <dgm:cxn modelId="{6BF5CEE3-83D0-4079-B27C-6668118CD564}" type="presParOf" srcId="{53C2F62E-A56C-460B-9111-BEA14DBE8912}" destId="{898F9A54-5528-48F7-8E60-5B19CA8484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210A47-EA2C-4D34-AAAC-89B3B7CBB930}" type="doc">
      <dgm:prSet loTypeId="urn:microsoft.com/office/officeart/2005/8/layout/gear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0EDBA2-172F-42C2-AFB8-4E0FF61A842F}">
      <dgm:prSet phldrT="[Text]" custT="1"/>
      <dgm:spPr/>
      <dgm:t>
        <a:bodyPr/>
        <a:lstStyle/>
        <a:p>
          <a:pPr>
            <a:buClr>
              <a:schemeClr val="accent1"/>
            </a:buClr>
            <a:buSzPct val="70000"/>
            <a:buFont typeface="Arial" panose="020B0604020202020204" pitchFamily="34" charset="0"/>
            <a:buChar char="•"/>
          </a:pPr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</a:rPr>
            <a:t>Internal Plan Process: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6B9EA573-C2ED-4AFA-B720-309552BB4D22}" type="parTrans" cxnId="{C53E07FF-E6C1-4FA3-8185-6BA7C26AE1D9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FA9FC4C9-229A-4A1D-B756-88D01F72823D}" type="sibTrans" cxnId="{C53E07FF-E6C1-4FA3-8185-6BA7C26AE1D9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9FE2D02A-B6DC-470A-B517-170D68AB1003}">
      <dgm:prSet custT="1"/>
      <dgm:spPr/>
      <dgm:t>
        <a:bodyPr lIns="27432"/>
        <a:lstStyle/>
        <a:p>
          <a:r>
            <a:rPr lang="en-US" sz="2000" b="1" dirty="0">
              <a:solidFill>
                <a:schemeClr val="bg1"/>
              </a:solidFill>
              <a:latin typeface="Cambria" panose="02040503050406030204" pitchFamily="18" charset="0"/>
            </a:rPr>
            <a:t>What the Public Sees: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C8B431F-F4FA-4DD2-AD0A-94BF6C690300}" type="parTrans" cxnId="{7585E42A-426D-4C6F-B98B-B9195C70B003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D3E049FF-EBC9-4E82-AD91-EF2C5612E9E2}" type="sibTrans" cxnId="{7585E42A-426D-4C6F-B98B-B9195C70B003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5BB03BB6-FF24-4A5D-9478-55E962889675}">
      <dgm:prSet custT="1"/>
      <dgm:spPr/>
      <dgm:t>
        <a:bodyPr/>
        <a:lstStyle/>
        <a:p>
          <a:r>
            <a:rPr lang="en-US" sz="2000" b="1" i="0" dirty="0">
              <a:solidFill>
                <a:schemeClr val="bg1"/>
              </a:solidFill>
              <a:latin typeface="Cambria" panose="02040503050406030204" pitchFamily="18" charset="0"/>
            </a:rPr>
            <a:t>Perception</a:t>
          </a:r>
          <a:r>
            <a:rPr lang="en-US" sz="2000" i="0" dirty="0">
              <a:solidFill>
                <a:schemeClr val="bg1"/>
              </a:solidFill>
              <a:latin typeface="Cambria" panose="02040503050406030204" pitchFamily="18" charset="0"/>
            </a:rPr>
            <a:t>:</a:t>
          </a:r>
        </a:p>
      </dgm:t>
    </dgm:pt>
    <dgm:pt modelId="{1ED8B291-4719-4416-B322-26CDA6176CE0}" type="parTrans" cxnId="{9E8BC217-37C5-4054-9F5B-86CB71242A4E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0E7DDCC5-2841-410E-8D49-A259B10225A1}" type="sibTrans" cxnId="{9E8BC217-37C5-4054-9F5B-86CB71242A4E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80B15508-B329-4EE7-B8DD-14C64AE5E718}">
      <dgm:prSet phldrT="[Text]" custT="1"/>
      <dgm:spPr/>
      <dgm:t>
        <a:bodyPr spcFirstLastPara="0" vert="horz" wrap="square" lIns="53340" tIns="53340" rIns="53340" bIns="53340" numCol="1" spcCol="1270" anchor="t" anchorCtr="0"/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ct val="70000"/>
            <a:buFontTx/>
            <a:buNone/>
          </a:pPr>
          <a:r>
            <a:rPr lang="en-US" sz="1600" b="1" kern="1200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+mn-ea"/>
              <a:cs typeface="+mn-cs"/>
            </a:rPr>
            <a:t> Pre-application, plan submittal, work session,  preparation for public hearings</a:t>
          </a:r>
        </a:p>
      </dgm:t>
    </dgm:pt>
    <dgm:pt modelId="{C9AA45C0-8F01-47D0-B2E9-0F4D0963365A}" type="parTrans" cxnId="{1D06B748-CFBC-4A81-A3E7-FFD5098AA9FB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DC5E5D39-6028-4C2F-BFB0-C3142BCC6979}" type="sibTrans" cxnId="{1D06B748-CFBC-4A81-A3E7-FFD5098AA9FB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63603F86-D88A-4A7C-9A9D-C05C27BC81F3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</a:rPr>
            <a:t>Notice of Application, Neighborhood Meeting, Public Hearings</a:t>
          </a:r>
        </a:p>
      </dgm:t>
    </dgm:pt>
    <dgm:pt modelId="{D5E1A05C-FA5A-4550-8D01-DF814834B71B}" type="parTrans" cxnId="{AD995717-87D3-4436-8A44-119A9C9585B0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6E21EBB4-04EB-4E79-9656-7049E8EA742B}" type="sibTrans" cxnId="{AD995717-87D3-4436-8A44-119A9C9585B0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6A8F0A11-A943-465D-B00A-C0BC4860A491}">
      <dgm:prSet custT="1"/>
      <dgm:spPr/>
      <dgm:t>
        <a:bodyPr/>
        <a:lstStyle/>
        <a:p>
          <a:pPr algn="ctr">
            <a:buNone/>
          </a:pPr>
          <a:r>
            <a:rPr lang="en-US" sz="1600" b="1" i="0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</a:rPr>
            <a:t>Applicant has met with the city several times, modified, convinced staff of proposal, without meaningful comment</a:t>
          </a:r>
          <a:br>
            <a:rPr lang="en-US" sz="1600" b="1" i="0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</a:rPr>
          </a:br>
          <a:endParaRPr lang="en-US" sz="1600" b="1" i="0" dirty="0">
            <a:solidFill>
              <a:schemeClr val="tx1">
                <a:lumMod val="90000"/>
                <a:lumOff val="10000"/>
              </a:schemeClr>
            </a:solidFill>
            <a:latin typeface="Cambria" panose="02040503050406030204" pitchFamily="18" charset="0"/>
          </a:endParaRPr>
        </a:p>
      </dgm:t>
    </dgm:pt>
    <dgm:pt modelId="{5E3AB3AA-0E63-4681-B6F9-D6AE6F91C5C2}" type="parTrans" cxnId="{EF9A1365-8201-4991-9006-101E8628BB6C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4FBD7EE9-BE54-485C-95E3-C662A44354C8}" type="sibTrans" cxnId="{EF9A1365-8201-4991-9006-101E8628BB6C}">
      <dgm:prSet/>
      <dgm:spPr/>
      <dgm:t>
        <a:bodyPr/>
        <a:lstStyle/>
        <a:p>
          <a:endParaRPr lang="en-US" sz="1600">
            <a:latin typeface="Cambria" panose="02040503050406030204" pitchFamily="18" charset="0"/>
          </a:endParaRPr>
        </a:p>
      </dgm:t>
    </dgm:pt>
    <dgm:pt modelId="{7936585B-C281-4302-89EC-D23FDFBAC5C6}" type="pres">
      <dgm:prSet presAssocID="{86210A47-EA2C-4D34-AAAC-89B3B7CBB93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BE55EE-EDAC-482E-A13C-212869C94D63}" type="pres">
      <dgm:prSet presAssocID="{3A0EDBA2-172F-42C2-AFB8-4E0FF61A842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F24E-3C76-4904-8CF6-9234C484657C}" type="pres">
      <dgm:prSet presAssocID="{3A0EDBA2-172F-42C2-AFB8-4E0FF61A842F}" presName="gear1srcNode" presStyleLbl="node1" presStyleIdx="0" presStyleCnt="3"/>
      <dgm:spPr/>
      <dgm:t>
        <a:bodyPr/>
        <a:lstStyle/>
        <a:p>
          <a:endParaRPr lang="en-US"/>
        </a:p>
      </dgm:t>
    </dgm:pt>
    <dgm:pt modelId="{88823D59-8201-4352-965D-3E712F4E6E75}" type="pres">
      <dgm:prSet presAssocID="{3A0EDBA2-172F-42C2-AFB8-4E0FF61A842F}" presName="gear1dstNode" presStyleLbl="node1" presStyleIdx="0" presStyleCnt="3"/>
      <dgm:spPr/>
      <dgm:t>
        <a:bodyPr/>
        <a:lstStyle/>
        <a:p>
          <a:endParaRPr lang="en-US"/>
        </a:p>
      </dgm:t>
    </dgm:pt>
    <dgm:pt modelId="{32BF7D86-4ECE-4B1B-9E25-835666C445FA}" type="pres">
      <dgm:prSet presAssocID="{3A0EDBA2-172F-42C2-AFB8-4E0FF61A842F}" presName="gear1ch" presStyleLbl="fgAcc1" presStyleIdx="0" presStyleCnt="3" custScaleX="109775" custScaleY="93214" custLinFactNeighborX="13654" custLinFactNeighborY="-1777">
        <dgm:presLayoutVars>
          <dgm:chMax val="0"/>
          <dgm:bulletEnabled val="1"/>
        </dgm:presLayoutVars>
      </dgm:prSet>
      <dgm:spPr>
        <a:xfrm>
          <a:off x="2484999" y="4955928"/>
          <a:ext cx="2137874" cy="105602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11BEEF-0F0F-49E6-BD8D-B1EFDC2D344B}" type="pres">
      <dgm:prSet presAssocID="{9FE2D02A-B6DC-470A-B517-170D68AB1003}" presName="gear2" presStyleLbl="node1" presStyleIdx="1" presStyleCnt="3" custScaleX="1050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CBBED-B706-452B-9622-DA1F9B437A9D}" type="pres">
      <dgm:prSet presAssocID="{9FE2D02A-B6DC-470A-B517-170D68AB1003}" presName="gear2srcNode" presStyleLbl="node1" presStyleIdx="1" presStyleCnt="3"/>
      <dgm:spPr/>
      <dgm:t>
        <a:bodyPr/>
        <a:lstStyle/>
        <a:p>
          <a:endParaRPr lang="en-US"/>
        </a:p>
      </dgm:t>
    </dgm:pt>
    <dgm:pt modelId="{5AC85EE1-4A2E-4184-A478-3FA80501361B}" type="pres">
      <dgm:prSet presAssocID="{9FE2D02A-B6DC-470A-B517-170D68AB1003}" presName="gear2dstNode" presStyleLbl="node1" presStyleIdx="1" presStyleCnt="3"/>
      <dgm:spPr/>
      <dgm:t>
        <a:bodyPr/>
        <a:lstStyle/>
        <a:p>
          <a:endParaRPr lang="en-US"/>
        </a:p>
      </dgm:t>
    </dgm:pt>
    <dgm:pt modelId="{741B950A-F603-4CAB-8C3B-8C5BA045BF8F}" type="pres">
      <dgm:prSet presAssocID="{9FE2D02A-B6DC-470A-B517-170D68AB1003}" presName="gear2ch" presStyleLbl="fgAcc1" presStyleIdx="1" presStyleCnt="3" custScaleX="84453" custScaleY="117913" custLinFactNeighborX="-8256" custLinFactNeighborY="20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BB968-2BA2-4303-9731-8F8AF3B2433D}" type="pres">
      <dgm:prSet presAssocID="{5BB03BB6-FF24-4A5D-9478-55E962889675}" presName="gear3" presStyleLbl="node1" presStyleIdx="2" presStyleCnt="3" custScaleX="116749" custScaleY="108892" custLinFactNeighborX="1494" custLinFactNeighborY="-601"/>
      <dgm:spPr/>
      <dgm:t>
        <a:bodyPr/>
        <a:lstStyle/>
        <a:p>
          <a:endParaRPr lang="en-US"/>
        </a:p>
      </dgm:t>
    </dgm:pt>
    <dgm:pt modelId="{3683424A-9F62-4730-9D21-5B7BD360D75C}" type="pres">
      <dgm:prSet presAssocID="{5BB03BB6-FF24-4A5D-9478-55E96288967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F7DC6-8DE9-4138-8733-67CA648B9E22}" type="pres">
      <dgm:prSet presAssocID="{5BB03BB6-FF24-4A5D-9478-55E962889675}" presName="gear3srcNode" presStyleLbl="node1" presStyleIdx="2" presStyleCnt="3"/>
      <dgm:spPr/>
      <dgm:t>
        <a:bodyPr/>
        <a:lstStyle/>
        <a:p>
          <a:endParaRPr lang="en-US"/>
        </a:p>
      </dgm:t>
    </dgm:pt>
    <dgm:pt modelId="{42FE1278-6C9C-4ABD-9058-F45562EA4B43}" type="pres">
      <dgm:prSet presAssocID="{5BB03BB6-FF24-4A5D-9478-55E962889675}" presName="gear3dstNode" presStyleLbl="node1" presStyleIdx="2" presStyleCnt="3"/>
      <dgm:spPr/>
      <dgm:t>
        <a:bodyPr/>
        <a:lstStyle/>
        <a:p>
          <a:endParaRPr lang="en-US"/>
        </a:p>
      </dgm:t>
    </dgm:pt>
    <dgm:pt modelId="{83AB0529-2EB1-4BFD-A248-04266FAD4ACF}" type="pres">
      <dgm:prSet presAssocID="{5BB03BB6-FF24-4A5D-9478-55E962889675}" presName="gear3ch" presStyleLbl="fgAcc1" presStyleIdx="2" presStyleCnt="3" custScaleX="95948" custScaleY="176073" custLinFactNeighborX="22860" custLinFactNeighborY="-44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5BC2E-AFAE-4693-98ED-A681AFAC95C2}" type="pres">
      <dgm:prSet presAssocID="{FA9FC4C9-229A-4A1D-B756-88D01F72823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724D938-F97F-46CF-9B5A-E6D2E9BEF08B}" type="pres">
      <dgm:prSet presAssocID="{D3E049FF-EBC9-4E82-AD91-EF2C5612E9E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8151774-449F-4EBF-B663-BB527E7F0781}" type="pres">
      <dgm:prSet presAssocID="{0E7DDCC5-2841-410E-8D49-A259B10225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64A002B-5E5D-41B5-B8D1-A62A52E289D2}" type="presOf" srcId="{0E7DDCC5-2841-410E-8D49-A259B10225A1}" destId="{E8151774-449F-4EBF-B663-BB527E7F0781}" srcOrd="0" destOrd="0" presId="urn:microsoft.com/office/officeart/2005/8/layout/gear1"/>
    <dgm:cxn modelId="{9E8BC217-37C5-4054-9F5B-86CB71242A4E}" srcId="{86210A47-EA2C-4D34-AAAC-89B3B7CBB930}" destId="{5BB03BB6-FF24-4A5D-9478-55E962889675}" srcOrd="2" destOrd="0" parTransId="{1ED8B291-4719-4416-B322-26CDA6176CE0}" sibTransId="{0E7DDCC5-2841-410E-8D49-A259B10225A1}"/>
    <dgm:cxn modelId="{CBA519F6-DA8D-4378-9064-37A275C4171A}" type="presOf" srcId="{3A0EDBA2-172F-42C2-AFB8-4E0FF61A842F}" destId="{88823D59-8201-4352-965D-3E712F4E6E75}" srcOrd="2" destOrd="0" presId="urn:microsoft.com/office/officeart/2005/8/layout/gear1"/>
    <dgm:cxn modelId="{4F0F0A2A-CADA-41F2-BA6D-43FD08DD4EA5}" type="presOf" srcId="{9FE2D02A-B6DC-470A-B517-170D68AB1003}" destId="{BDFCBBED-B706-452B-9622-DA1F9B437A9D}" srcOrd="1" destOrd="0" presId="urn:microsoft.com/office/officeart/2005/8/layout/gear1"/>
    <dgm:cxn modelId="{5B27DFA7-6C22-45AC-B6F0-3F02025E5D10}" type="presOf" srcId="{9FE2D02A-B6DC-470A-B517-170D68AB1003}" destId="{4511BEEF-0F0F-49E6-BD8D-B1EFDC2D344B}" srcOrd="0" destOrd="0" presId="urn:microsoft.com/office/officeart/2005/8/layout/gear1"/>
    <dgm:cxn modelId="{457C416F-16FA-48E0-AA46-47005620F55C}" type="presOf" srcId="{3A0EDBA2-172F-42C2-AFB8-4E0FF61A842F}" destId="{75BE55EE-EDAC-482E-A13C-212869C94D63}" srcOrd="0" destOrd="0" presId="urn:microsoft.com/office/officeart/2005/8/layout/gear1"/>
    <dgm:cxn modelId="{1D06B748-CFBC-4A81-A3E7-FFD5098AA9FB}" srcId="{3A0EDBA2-172F-42C2-AFB8-4E0FF61A842F}" destId="{80B15508-B329-4EE7-B8DD-14C64AE5E718}" srcOrd="0" destOrd="0" parTransId="{C9AA45C0-8F01-47D0-B2E9-0F4D0963365A}" sibTransId="{DC5E5D39-6028-4C2F-BFB0-C3142BCC6979}"/>
    <dgm:cxn modelId="{EF9A1365-8201-4991-9006-101E8628BB6C}" srcId="{5BB03BB6-FF24-4A5D-9478-55E962889675}" destId="{6A8F0A11-A943-465D-B00A-C0BC4860A491}" srcOrd="0" destOrd="0" parTransId="{5E3AB3AA-0E63-4681-B6F9-D6AE6F91C5C2}" sibTransId="{4FBD7EE9-BE54-485C-95E3-C662A44354C8}"/>
    <dgm:cxn modelId="{862C75CA-C570-460E-9A84-D2CF5C1C1C7D}" type="presOf" srcId="{9FE2D02A-B6DC-470A-B517-170D68AB1003}" destId="{5AC85EE1-4A2E-4184-A478-3FA80501361B}" srcOrd="2" destOrd="0" presId="urn:microsoft.com/office/officeart/2005/8/layout/gear1"/>
    <dgm:cxn modelId="{BE7B57EB-650C-4BFA-822E-D7FF10F83BD8}" type="presOf" srcId="{80B15508-B329-4EE7-B8DD-14C64AE5E718}" destId="{32BF7D86-4ECE-4B1B-9E25-835666C445FA}" srcOrd="0" destOrd="0" presId="urn:microsoft.com/office/officeart/2005/8/layout/gear1"/>
    <dgm:cxn modelId="{AD995717-87D3-4436-8A44-119A9C9585B0}" srcId="{9FE2D02A-B6DC-470A-B517-170D68AB1003}" destId="{63603F86-D88A-4A7C-9A9D-C05C27BC81F3}" srcOrd="0" destOrd="0" parTransId="{D5E1A05C-FA5A-4550-8D01-DF814834B71B}" sibTransId="{6E21EBB4-04EB-4E79-9656-7049E8EA742B}"/>
    <dgm:cxn modelId="{3428C49D-3223-4E65-AE96-FF3CCACAE9A0}" type="presOf" srcId="{FA9FC4C9-229A-4A1D-B756-88D01F72823D}" destId="{A5A5BC2E-AFAE-4693-98ED-A681AFAC95C2}" srcOrd="0" destOrd="0" presId="urn:microsoft.com/office/officeart/2005/8/layout/gear1"/>
    <dgm:cxn modelId="{0DB39335-533C-487C-8125-05C1E5191588}" type="presOf" srcId="{5BB03BB6-FF24-4A5D-9478-55E962889675}" destId="{3BDBB968-2BA2-4303-9731-8F8AF3B2433D}" srcOrd="0" destOrd="0" presId="urn:microsoft.com/office/officeart/2005/8/layout/gear1"/>
    <dgm:cxn modelId="{2B3645A7-49D3-4684-8B66-205DC5E3E6DE}" type="presOf" srcId="{5BB03BB6-FF24-4A5D-9478-55E962889675}" destId="{42FE1278-6C9C-4ABD-9058-F45562EA4B43}" srcOrd="3" destOrd="0" presId="urn:microsoft.com/office/officeart/2005/8/layout/gear1"/>
    <dgm:cxn modelId="{40682FB1-E7C2-4874-B2C3-219B51237A6D}" type="presOf" srcId="{D3E049FF-EBC9-4E82-AD91-EF2C5612E9E2}" destId="{D724D938-F97F-46CF-9B5A-E6D2E9BEF08B}" srcOrd="0" destOrd="0" presId="urn:microsoft.com/office/officeart/2005/8/layout/gear1"/>
    <dgm:cxn modelId="{C53E07FF-E6C1-4FA3-8185-6BA7C26AE1D9}" srcId="{86210A47-EA2C-4D34-AAAC-89B3B7CBB930}" destId="{3A0EDBA2-172F-42C2-AFB8-4E0FF61A842F}" srcOrd="0" destOrd="0" parTransId="{6B9EA573-C2ED-4AFA-B720-309552BB4D22}" sibTransId="{FA9FC4C9-229A-4A1D-B756-88D01F72823D}"/>
    <dgm:cxn modelId="{58D1B65D-BD14-4436-B039-7EC84C1894E4}" type="presOf" srcId="{5BB03BB6-FF24-4A5D-9478-55E962889675}" destId="{D9DF7DC6-8DE9-4138-8733-67CA648B9E22}" srcOrd="2" destOrd="0" presId="urn:microsoft.com/office/officeart/2005/8/layout/gear1"/>
    <dgm:cxn modelId="{5B4FA481-423C-49A5-8E94-1AAF2756FDFF}" type="presOf" srcId="{86210A47-EA2C-4D34-AAAC-89B3B7CBB930}" destId="{7936585B-C281-4302-89EC-D23FDFBAC5C6}" srcOrd="0" destOrd="0" presId="urn:microsoft.com/office/officeart/2005/8/layout/gear1"/>
    <dgm:cxn modelId="{C27E667E-9DC5-490D-A4E3-2A29FECA90BD}" type="presOf" srcId="{6A8F0A11-A943-465D-B00A-C0BC4860A491}" destId="{83AB0529-2EB1-4BFD-A248-04266FAD4ACF}" srcOrd="0" destOrd="0" presId="urn:microsoft.com/office/officeart/2005/8/layout/gear1"/>
    <dgm:cxn modelId="{A715C153-607D-4A43-A43B-C31B0FA1FF25}" type="presOf" srcId="{5BB03BB6-FF24-4A5D-9478-55E962889675}" destId="{3683424A-9F62-4730-9D21-5B7BD360D75C}" srcOrd="1" destOrd="0" presId="urn:microsoft.com/office/officeart/2005/8/layout/gear1"/>
    <dgm:cxn modelId="{880ECA39-8789-4CCC-951F-A2769F30D18C}" type="presOf" srcId="{63603F86-D88A-4A7C-9A9D-C05C27BC81F3}" destId="{741B950A-F603-4CAB-8C3B-8C5BA045BF8F}" srcOrd="0" destOrd="0" presId="urn:microsoft.com/office/officeart/2005/8/layout/gear1"/>
    <dgm:cxn modelId="{7585E42A-426D-4C6F-B98B-B9195C70B003}" srcId="{86210A47-EA2C-4D34-AAAC-89B3B7CBB930}" destId="{9FE2D02A-B6DC-470A-B517-170D68AB1003}" srcOrd="1" destOrd="0" parTransId="{FC8B431F-F4FA-4DD2-AD0A-94BF6C690300}" sibTransId="{D3E049FF-EBC9-4E82-AD91-EF2C5612E9E2}"/>
    <dgm:cxn modelId="{BD709E2E-F980-466D-A702-AC91B4DCF88C}" type="presOf" srcId="{3A0EDBA2-172F-42C2-AFB8-4E0FF61A842F}" destId="{22FCF24E-3C76-4904-8CF6-9234C484657C}" srcOrd="1" destOrd="0" presId="urn:microsoft.com/office/officeart/2005/8/layout/gear1"/>
    <dgm:cxn modelId="{59AE7C75-19FC-4471-81A1-CEA26FB9202A}" type="presParOf" srcId="{7936585B-C281-4302-89EC-D23FDFBAC5C6}" destId="{75BE55EE-EDAC-482E-A13C-212869C94D63}" srcOrd="0" destOrd="0" presId="urn:microsoft.com/office/officeart/2005/8/layout/gear1"/>
    <dgm:cxn modelId="{A59BCF86-5846-4E99-8A54-7D3866806EB0}" type="presParOf" srcId="{7936585B-C281-4302-89EC-D23FDFBAC5C6}" destId="{22FCF24E-3C76-4904-8CF6-9234C484657C}" srcOrd="1" destOrd="0" presId="urn:microsoft.com/office/officeart/2005/8/layout/gear1"/>
    <dgm:cxn modelId="{56B77CC6-4A00-43BD-90E5-F76EC3534168}" type="presParOf" srcId="{7936585B-C281-4302-89EC-D23FDFBAC5C6}" destId="{88823D59-8201-4352-965D-3E712F4E6E75}" srcOrd="2" destOrd="0" presId="urn:microsoft.com/office/officeart/2005/8/layout/gear1"/>
    <dgm:cxn modelId="{14587B9B-B502-4237-B468-E51CD4335D5F}" type="presParOf" srcId="{7936585B-C281-4302-89EC-D23FDFBAC5C6}" destId="{32BF7D86-4ECE-4B1B-9E25-835666C445FA}" srcOrd="3" destOrd="0" presId="urn:microsoft.com/office/officeart/2005/8/layout/gear1"/>
    <dgm:cxn modelId="{17435A16-5317-4CC1-8889-466F90DFD4C3}" type="presParOf" srcId="{7936585B-C281-4302-89EC-D23FDFBAC5C6}" destId="{4511BEEF-0F0F-49E6-BD8D-B1EFDC2D344B}" srcOrd="4" destOrd="0" presId="urn:microsoft.com/office/officeart/2005/8/layout/gear1"/>
    <dgm:cxn modelId="{67331A4D-8951-4D2C-9F1C-895DFEF8E2D5}" type="presParOf" srcId="{7936585B-C281-4302-89EC-D23FDFBAC5C6}" destId="{BDFCBBED-B706-452B-9622-DA1F9B437A9D}" srcOrd="5" destOrd="0" presId="urn:microsoft.com/office/officeart/2005/8/layout/gear1"/>
    <dgm:cxn modelId="{6E173237-897A-4D2E-B9FF-5D829091FA82}" type="presParOf" srcId="{7936585B-C281-4302-89EC-D23FDFBAC5C6}" destId="{5AC85EE1-4A2E-4184-A478-3FA80501361B}" srcOrd="6" destOrd="0" presId="urn:microsoft.com/office/officeart/2005/8/layout/gear1"/>
    <dgm:cxn modelId="{A1135622-D429-4191-A27F-65D9275998CA}" type="presParOf" srcId="{7936585B-C281-4302-89EC-D23FDFBAC5C6}" destId="{741B950A-F603-4CAB-8C3B-8C5BA045BF8F}" srcOrd="7" destOrd="0" presId="urn:microsoft.com/office/officeart/2005/8/layout/gear1"/>
    <dgm:cxn modelId="{0BE5CD50-D306-4AB8-836A-DB73C23B478E}" type="presParOf" srcId="{7936585B-C281-4302-89EC-D23FDFBAC5C6}" destId="{3BDBB968-2BA2-4303-9731-8F8AF3B2433D}" srcOrd="8" destOrd="0" presId="urn:microsoft.com/office/officeart/2005/8/layout/gear1"/>
    <dgm:cxn modelId="{1D9722ED-18C3-42A1-B57F-A55FD9C92994}" type="presParOf" srcId="{7936585B-C281-4302-89EC-D23FDFBAC5C6}" destId="{3683424A-9F62-4730-9D21-5B7BD360D75C}" srcOrd="9" destOrd="0" presId="urn:microsoft.com/office/officeart/2005/8/layout/gear1"/>
    <dgm:cxn modelId="{F0CE3948-67D1-4A28-B779-964D8884303A}" type="presParOf" srcId="{7936585B-C281-4302-89EC-D23FDFBAC5C6}" destId="{D9DF7DC6-8DE9-4138-8733-67CA648B9E22}" srcOrd="10" destOrd="0" presId="urn:microsoft.com/office/officeart/2005/8/layout/gear1"/>
    <dgm:cxn modelId="{F7B7AF4D-E93F-429F-A64F-40B177A92AC6}" type="presParOf" srcId="{7936585B-C281-4302-89EC-D23FDFBAC5C6}" destId="{42FE1278-6C9C-4ABD-9058-F45562EA4B43}" srcOrd="11" destOrd="0" presId="urn:microsoft.com/office/officeart/2005/8/layout/gear1"/>
    <dgm:cxn modelId="{7E8BE295-E74E-4F75-A1EA-773BA2F71977}" type="presParOf" srcId="{7936585B-C281-4302-89EC-D23FDFBAC5C6}" destId="{83AB0529-2EB1-4BFD-A248-04266FAD4ACF}" srcOrd="12" destOrd="0" presId="urn:microsoft.com/office/officeart/2005/8/layout/gear1"/>
    <dgm:cxn modelId="{A181F9AD-460B-4ED2-99ED-72C2A43D24A4}" type="presParOf" srcId="{7936585B-C281-4302-89EC-D23FDFBAC5C6}" destId="{A5A5BC2E-AFAE-4693-98ED-A681AFAC95C2}" srcOrd="13" destOrd="0" presId="urn:microsoft.com/office/officeart/2005/8/layout/gear1"/>
    <dgm:cxn modelId="{123FCA47-DFBD-4558-A060-46BD6A32D88D}" type="presParOf" srcId="{7936585B-C281-4302-89EC-D23FDFBAC5C6}" destId="{D724D938-F97F-46CF-9B5A-E6D2E9BEF08B}" srcOrd="14" destOrd="0" presId="urn:microsoft.com/office/officeart/2005/8/layout/gear1"/>
    <dgm:cxn modelId="{40DB2E11-E00A-469F-90EA-40FAD122F257}" type="presParOf" srcId="{7936585B-C281-4302-89EC-D23FDFBAC5C6}" destId="{E8151774-449F-4EBF-B663-BB527E7F0781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B78F27-058A-46DC-8DEF-7BFE56EDC33A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F7CDBC-7BF1-4750-AB0C-B529578B80E4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Zoning</a:t>
          </a:r>
        </a:p>
      </dgm:t>
    </dgm:pt>
    <dgm:pt modelId="{A496945C-9FED-44A9-8D20-74BB133F5B77}" type="parTrans" cxnId="{805E3542-BA36-4A53-A580-6F4625D0AE35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98F7B9B-B8E7-43F3-BB3F-5FFF1C87508C}" type="sibTrans" cxnId="{805E3542-BA36-4A53-A580-6F4625D0AE35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E68F631-06E5-4142-A1A9-4B752098715C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What is the applicant asking for?</a:t>
          </a:r>
        </a:p>
      </dgm:t>
    </dgm:pt>
    <dgm:pt modelId="{3BB88464-1BA6-4870-980E-D2FBA70D654E}" type="parTrans" cxnId="{D479F766-3269-44C0-AC28-D28C79321E2A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51B9263-0125-4B2C-A25C-4956FA84441D}" type="sibTrans" cxnId="{D479F766-3269-44C0-AC28-D28C79321E2A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251E6A7B-1B45-45F2-9765-9E2C5178ACE4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What effect will it have on the site?</a:t>
          </a:r>
        </a:p>
      </dgm:t>
    </dgm:pt>
    <dgm:pt modelId="{592C6734-403B-4301-A51A-5258556EAAD9}" type="parTrans" cxnId="{4917B455-5C8C-4088-88CB-63D50CA6F74B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D83CB42-F6C7-42AB-A335-219502EAB12F}" type="sibTrans" cxnId="{4917B455-5C8C-4088-88CB-63D50CA6F74B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AE4B46D3-6181-4693-AD06-B88294E0A87D}">
      <dgm:prSet phldrT="[Text]" custT="1"/>
      <dgm:spPr>
        <a:solidFill>
          <a:srgbClr val="CFB683"/>
        </a:solidFill>
      </dgm:spPr>
      <dgm:t>
        <a:bodyPr/>
        <a:lstStyle/>
        <a:p>
          <a:r>
            <a:rPr lang="en-US" sz="4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Subdivisions</a:t>
          </a:r>
        </a:p>
      </dgm:t>
    </dgm:pt>
    <dgm:pt modelId="{D076D111-873A-4192-B95F-442771F2AAE3}" type="parTrans" cxnId="{1789E2C7-8D26-42A1-B0EC-78243BD41A82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8DA2564-6730-45E6-9633-FC51B6278C50}" type="sibTrans" cxnId="{1789E2C7-8D26-42A1-B0EC-78243BD41A82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0F89690-6EE9-4EE1-AB69-699A06B7971A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Does it meet the requirements of the Regulations?</a:t>
          </a:r>
        </a:p>
      </dgm:t>
    </dgm:pt>
    <dgm:pt modelId="{DE176859-D522-441F-A14F-818D517B3E1F}" type="parTrans" cxnId="{D747C60E-9817-4962-AAAC-B2FB39C9FD6C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3164C01E-3B20-473D-9DFD-84D21FDEC59F}" type="sibTrans" cxnId="{D747C60E-9817-4962-AAAC-B2FB39C9FD6C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6317C67-6229-4227-A56C-298E1D5D0887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What effect will it have on surrounding land uses?</a:t>
          </a:r>
        </a:p>
      </dgm:t>
    </dgm:pt>
    <dgm:pt modelId="{4E9EA2FE-8819-4C49-8FCD-4F4CD2136908}" type="parTrans" cxnId="{EE8E0F18-82D1-4AC9-B5C0-A04B17769942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974C05-353F-4F14-9C5A-B58C95C71125}" type="sibTrans" cxnId="{EE8E0F18-82D1-4AC9-B5C0-A04B17769942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CEFAD73-1294-4975-841A-952356BB0F40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r>
            <a:rPr lang="en-US" sz="18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In accordance with the Comprehensive Plan?</a:t>
          </a:r>
        </a:p>
      </dgm:t>
    </dgm:pt>
    <dgm:pt modelId="{E3D22C9D-8EA5-4D3F-B998-F978EFF1DFE7}" type="parTrans" cxnId="{68BC8E3D-4CFF-4F6F-A6E9-E4BE9912A3B5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EC95048-AFF5-44F9-9969-11274ACE0CE6}" type="sibTrans" cxnId="{68BC8E3D-4CFF-4F6F-A6E9-E4BE9912A3B5}">
      <dgm:prSet/>
      <dgm:spPr/>
      <dgm:t>
        <a:bodyPr/>
        <a:lstStyle/>
        <a:p>
          <a:endParaRPr lang="en-US" b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3342D68-1BC8-4F87-A469-F1BA167C54C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32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What should NOT play a part in the decision</a:t>
          </a:r>
        </a:p>
      </dgm:t>
    </dgm:pt>
    <dgm:pt modelId="{AC082FE3-C6EE-452F-B327-6D725EB12901}" type="parTrans" cxnId="{EB04CEDE-5579-43E2-84F3-74A15BB4C6A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5B6C0C3C-3D98-474D-86C4-10EC2F759D07}" type="sibTrans" cxnId="{EB04CEDE-5579-43E2-84F3-74A15BB4C6A0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8B3AA666-E8C7-4815-8D3E-99F6C7A3CB98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Identity of applicant</a:t>
          </a:r>
        </a:p>
      </dgm:t>
    </dgm:pt>
    <dgm:pt modelId="{78FD7A13-A1C0-4B94-975C-E8A414546472}" type="parTrans" cxnId="{14BACAA2-8106-4F07-A988-1AAFFB09E7D2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8B43E207-7BBC-493A-8AEC-93463E781596}" type="sibTrans" cxnId="{14BACAA2-8106-4F07-A988-1AAFFB09E7D2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998946F4-DDF1-47BB-8A56-A18A90D6EC32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Financial capability of applicant*</a:t>
          </a:r>
        </a:p>
      </dgm:t>
    </dgm:pt>
    <dgm:pt modelId="{A474D863-D123-437F-87AC-9E06FBC50EDE}" type="parTrans" cxnId="{424E7E38-FAB7-4CD0-8A49-0FB742E7B8A5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41DDADFF-3205-455C-95C8-78D752CB330C}" type="sibTrans" cxnId="{424E7E38-FAB7-4CD0-8A49-0FB742E7B8A5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D81F1218-E221-419A-BE35-99DACFBCBBE7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What the structures will look like**</a:t>
          </a:r>
        </a:p>
      </dgm:t>
    </dgm:pt>
    <dgm:pt modelId="{BC0712FB-8C67-4014-8358-579F4F68AA6F}" type="parTrans" cxnId="{BD788578-4453-44D5-8BC5-A2DDA349609E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5C88FD03-035A-4060-A95E-5BA529622E30}" type="sibTrans" cxnId="{BD788578-4453-44D5-8BC5-A2DDA349609E}">
      <dgm:prSet/>
      <dgm:spPr/>
      <dgm:t>
        <a:bodyPr/>
        <a:lstStyle/>
        <a:p>
          <a:endParaRPr lang="en-US" b="0">
            <a:solidFill>
              <a:schemeClr val="bg1"/>
            </a:solidFill>
          </a:endParaRPr>
        </a:p>
      </dgm:t>
    </dgm:pt>
    <dgm:pt modelId="{0A655DC8-BBF0-4267-B441-BB19A03DB36A}">
      <dgm:prSet phldrT="[Text]" custT="1"/>
      <dgm:spPr/>
      <dgm:t>
        <a:bodyPr/>
        <a:lstStyle/>
        <a:p>
          <a:pPr algn="l"/>
          <a:endParaRPr lang="en-US" sz="1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6DDE7AF-1CFE-4667-A0C5-FF8BFCBACC9E}" type="parTrans" cxnId="{7CE77CB1-C5EE-49FA-A455-88FBD64234FA}">
      <dgm:prSet/>
      <dgm:spPr/>
      <dgm:t>
        <a:bodyPr/>
        <a:lstStyle/>
        <a:p>
          <a:endParaRPr lang="en-US"/>
        </a:p>
      </dgm:t>
    </dgm:pt>
    <dgm:pt modelId="{1E168C23-4B22-4E48-8CB9-6E00ABCF3475}" type="sibTrans" cxnId="{7CE77CB1-C5EE-49FA-A455-88FBD64234FA}">
      <dgm:prSet/>
      <dgm:spPr/>
      <dgm:t>
        <a:bodyPr/>
        <a:lstStyle/>
        <a:p>
          <a:endParaRPr lang="en-US"/>
        </a:p>
      </dgm:t>
    </dgm:pt>
    <dgm:pt modelId="{3F666184-A75E-422C-9D57-32788746482C}">
      <dgm:prSet phldrT="[Text]" custT="1"/>
      <dgm:spPr/>
      <dgm:t>
        <a:bodyPr/>
        <a:lstStyle/>
        <a:p>
          <a:pPr algn="l"/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Illegal considerations</a:t>
          </a:r>
          <a:endParaRPr lang="en-US" sz="2000" b="0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7596C554-D137-458F-B7E8-F1BE31A97144}" type="parTrans" cxnId="{5D137DE9-0A71-4A7E-AD4B-782829476793}">
      <dgm:prSet/>
      <dgm:spPr/>
      <dgm:t>
        <a:bodyPr/>
        <a:lstStyle/>
        <a:p>
          <a:endParaRPr lang="en-US"/>
        </a:p>
      </dgm:t>
    </dgm:pt>
    <dgm:pt modelId="{FE396D10-99B6-425A-B87D-AA1B3C83C302}" type="sibTrans" cxnId="{5D137DE9-0A71-4A7E-AD4B-782829476793}">
      <dgm:prSet/>
      <dgm:spPr/>
      <dgm:t>
        <a:bodyPr/>
        <a:lstStyle/>
        <a:p>
          <a:endParaRPr lang="en-US"/>
        </a:p>
      </dgm:t>
    </dgm:pt>
    <dgm:pt modelId="{B371D8DE-C230-4509-BD48-527FC5A89473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endParaRPr lang="en-US" sz="6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BA5E46-7686-40C1-A117-89DEDD881E99}" type="parTrans" cxnId="{4B2CA657-CABC-46FC-A0C4-D3209555B51F}">
      <dgm:prSet/>
      <dgm:spPr/>
      <dgm:t>
        <a:bodyPr/>
        <a:lstStyle/>
        <a:p>
          <a:endParaRPr lang="en-US"/>
        </a:p>
      </dgm:t>
    </dgm:pt>
    <dgm:pt modelId="{4A1125E2-F923-4058-B583-22B407D95BE0}" type="sibTrans" cxnId="{4B2CA657-CABC-46FC-A0C4-D3209555B51F}">
      <dgm:prSet/>
      <dgm:spPr/>
      <dgm:t>
        <a:bodyPr/>
        <a:lstStyle/>
        <a:p>
          <a:endParaRPr lang="en-US"/>
        </a:p>
      </dgm:t>
    </dgm:pt>
    <dgm:pt modelId="{7EEF37C9-5C9A-494B-96DF-88EE4CC0AC57}">
      <dgm:prSet phldrT="[Text]" custT="1"/>
      <dgm:spPr/>
      <dgm:t>
        <a:bodyPr/>
        <a:lstStyle/>
        <a:p>
          <a:pPr algn="l"/>
          <a:endParaRPr lang="en-US" sz="7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80C690DA-2DFF-4FB9-BE25-08023FE48AD3}" type="sibTrans" cxnId="{1BFF3F65-4C87-4367-92A9-65CA14AE042E}">
      <dgm:prSet/>
      <dgm:spPr/>
      <dgm:t>
        <a:bodyPr/>
        <a:lstStyle/>
        <a:p>
          <a:endParaRPr lang="en-US"/>
        </a:p>
      </dgm:t>
    </dgm:pt>
    <dgm:pt modelId="{34DE8A0E-477C-43B1-AD05-A5C4504B519F}" type="parTrans" cxnId="{1BFF3F65-4C87-4367-92A9-65CA14AE042E}">
      <dgm:prSet/>
      <dgm:spPr/>
      <dgm:t>
        <a:bodyPr/>
        <a:lstStyle/>
        <a:p>
          <a:endParaRPr lang="en-US"/>
        </a:p>
      </dgm:t>
    </dgm:pt>
    <dgm:pt modelId="{85F5C32F-8CC0-46D6-BBF3-59C8C7913FB9}" type="pres">
      <dgm:prSet presAssocID="{F0B78F27-058A-46DC-8DEF-7BFE56EDC3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AF40D6-8758-43ED-B409-7FB23C6E6746}" type="pres">
      <dgm:prSet presAssocID="{C5F7CDBC-7BF1-4750-AB0C-B529578B80E4}" presName="linNode" presStyleCnt="0"/>
      <dgm:spPr/>
    </dgm:pt>
    <dgm:pt modelId="{6DA64376-4E01-4918-B934-9F04F3B9C534}" type="pres">
      <dgm:prSet presAssocID="{C5F7CDBC-7BF1-4750-AB0C-B529578B80E4}" presName="parentShp" presStyleLbl="node1" presStyleIdx="0" presStyleCnt="3" custScaleY="157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9E010-CBD4-4E2B-86F6-EDDD655828CB}" type="pres">
      <dgm:prSet presAssocID="{C5F7CDBC-7BF1-4750-AB0C-B529578B80E4}" presName="childShp" presStyleLbl="bgAccFollowNode1" presStyleIdx="0" presStyleCnt="3" custScaleY="188926" custLinFactNeighborX="-361" custLinFactNeighborY="-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5D9A-E284-4277-AB4C-17D8837E124F}" type="pres">
      <dgm:prSet presAssocID="{298F7B9B-B8E7-43F3-BB3F-5FFF1C87508C}" presName="spacing" presStyleCnt="0"/>
      <dgm:spPr/>
    </dgm:pt>
    <dgm:pt modelId="{71E2378E-EE62-422E-94FE-50CC4158C087}" type="pres">
      <dgm:prSet presAssocID="{AE4B46D3-6181-4693-AD06-B88294E0A87D}" presName="linNode" presStyleCnt="0"/>
      <dgm:spPr/>
    </dgm:pt>
    <dgm:pt modelId="{2B4B33B2-2786-432E-B80B-8850711A91C2}" type="pres">
      <dgm:prSet presAssocID="{AE4B46D3-6181-4693-AD06-B88294E0A87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D24B9-13DB-43AC-A313-5A5C88CF50F3}" type="pres">
      <dgm:prSet presAssocID="{AE4B46D3-6181-4693-AD06-B88294E0A87D}" presName="childShp" presStyleLbl="bgAccFollowNode1" presStyleIdx="1" presStyleCnt="3" custLinFactNeighborX="-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B3B9E-C417-43B3-ADDF-7FE71FBA0E84}" type="pres">
      <dgm:prSet presAssocID="{98DA2564-6730-45E6-9633-FC51B6278C50}" presName="spacing" presStyleCnt="0"/>
      <dgm:spPr/>
    </dgm:pt>
    <dgm:pt modelId="{AF20D8B5-069D-4C7E-97A0-1FF7C9B0DAF2}" type="pres">
      <dgm:prSet presAssocID="{93342D68-1BC8-4F87-A469-F1BA167C54CE}" presName="linNode" presStyleCnt="0"/>
      <dgm:spPr/>
    </dgm:pt>
    <dgm:pt modelId="{2D6BE5E1-ECE6-4D3F-AF53-54BC1B0C8BE1}" type="pres">
      <dgm:prSet presAssocID="{93342D68-1BC8-4F87-A469-F1BA167C54CE}" presName="parentShp" presStyleLbl="node1" presStyleIdx="2" presStyleCnt="3" custScaleY="123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232D-A8FE-44EA-8E6F-EE95A9A8141E}" type="pres">
      <dgm:prSet presAssocID="{93342D68-1BC8-4F87-A469-F1BA167C54CE}" presName="childShp" presStyleLbl="bgAccFollowNode1" presStyleIdx="2" presStyleCnt="3" custScaleY="201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5E3542-BA36-4A53-A580-6F4625D0AE35}" srcId="{F0B78F27-058A-46DC-8DEF-7BFE56EDC33A}" destId="{C5F7CDBC-7BF1-4750-AB0C-B529578B80E4}" srcOrd="0" destOrd="0" parTransId="{A496945C-9FED-44A9-8D20-74BB133F5B77}" sibTransId="{298F7B9B-B8E7-43F3-BB3F-5FFF1C87508C}"/>
    <dgm:cxn modelId="{5D137DE9-0A71-4A7E-AD4B-782829476793}" srcId="{93342D68-1BC8-4F87-A469-F1BA167C54CE}" destId="{3F666184-A75E-422C-9D57-32788746482C}" srcOrd="1" destOrd="0" parTransId="{7596C554-D137-458F-B7E8-F1BE31A97144}" sibTransId="{FE396D10-99B6-425A-B87D-AA1B3C83C302}"/>
    <dgm:cxn modelId="{1BFF3F65-4C87-4367-92A9-65CA14AE042E}" srcId="{93342D68-1BC8-4F87-A469-F1BA167C54CE}" destId="{7EEF37C9-5C9A-494B-96DF-88EE4CC0AC57}" srcOrd="0" destOrd="0" parTransId="{34DE8A0E-477C-43B1-AD05-A5C4504B519F}" sibTransId="{80C690DA-2DFF-4FB9-BE25-08023FE48AD3}"/>
    <dgm:cxn modelId="{C082BCEC-4B9B-4D92-889B-D9EA6CB2752C}" type="presOf" srcId="{D81F1218-E221-419A-BE35-99DACFBCBBE7}" destId="{D9D2232D-A8FE-44EA-8E6F-EE95A9A8141E}" srcOrd="0" destOrd="4" presId="urn:microsoft.com/office/officeart/2005/8/layout/vList6"/>
    <dgm:cxn modelId="{4917B455-5C8C-4088-88CB-63D50CA6F74B}" srcId="{C5F7CDBC-7BF1-4750-AB0C-B529578B80E4}" destId="{251E6A7B-1B45-45F2-9765-9E2C5178ACE4}" srcOrd="2" destOrd="0" parTransId="{592C6734-403B-4301-A51A-5258556EAAD9}" sibTransId="{7D83CB42-F6C7-42AB-A335-219502EAB12F}"/>
    <dgm:cxn modelId="{00F38CB0-6A8C-45FD-8365-962597C9BFD0}" type="presOf" srcId="{251E6A7B-1B45-45F2-9765-9E2C5178ACE4}" destId="{E369E010-CBD4-4E2B-86F6-EDDD655828CB}" srcOrd="0" destOrd="2" presId="urn:microsoft.com/office/officeart/2005/8/layout/vList6"/>
    <dgm:cxn modelId="{D15DFCB2-8A63-42EF-964F-827B4AA4232E}" type="presOf" srcId="{93342D68-1BC8-4F87-A469-F1BA167C54CE}" destId="{2D6BE5E1-ECE6-4D3F-AF53-54BC1B0C8BE1}" srcOrd="0" destOrd="0" presId="urn:microsoft.com/office/officeart/2005/8/layout/vList6"/>
    <dgm:cxn modelId="{D19A3EC8-2482-4537-90DE-38B18A550A5E}" type="presOf" srcId="{7EEF37C9-5C9A-494B-96DF-88EE4CC0AC57}" destId="{D9D2232D-A8FE-44EA-8E6F-EE95A9A8141E}" srcOrd="0" destOrd="0" presId="urn:microsoft.com/office/officeart/2005/8/layout/vList6"/>
    <dgm:cxn modelId="{EB04CEDE-5579-43E2-84F3-74A15BB4C6A0}" srcId="{F0B78F27-058A-46DC-8DEF-7BFE56EDC33A}" destId="{93342D68-1BC8-4F87-A469-F1BA167C54CE}" srcOrd="2" destOrd="0" parTransId="{AC082FE3-C6EE-452F-B327-6D725EB12901}" sibTransId="{5B6C0C3C-3D98-474D-86C4-10EC2F759D07}"/>
    <dgm:cxn modelId="{437CF318-6006-40D3-9080-CBE2932FDF97}" type="presOf" srcId="{8E68F631-06E5-4142-A1A9-4B752098715C}" destId="{E369E010-CBD4-4E2B-86F6-EDDD655828CB}" srcOrd="0" destOrd="1" presId="urn:microsoft.com/office/officeart/2005/8/layout/vList6"/>
    <dgm:cxn modelId="{424E7E38-FAB7-4CD0-8A49-0FB742E7B8A5}" srcId="{93342D68-1BC8-4F87-A469-F1BA167C54CE}" destId="{998946F4-DDF1-47BB-8A56-A18A90D6EC32}" srcOrd="3" destOrd="0" parTransId="{A474D863-D123-437F-87AC-9E06FBC50EDE}" sibTransId="{41DDADFF-3205-455C-95C8-78D752CB330C}"/>
    <dgm:cxn modelId="{0329F3C1-DC2E-47AC-984B-F9193AD88DA3}" type="presOf" srcId="{B371D8DE-C230-4509-BD48-527FC5A89473}" destId="{E369E010-CBD4-4E2B-86F6-EDDD655828CB}" srcOrd="0" destOrd="0" presId="urn:microsoft.com/office/officeart/2005/8/layout/vList6"/>
    <dgm:cxn modelId="{4B2CA657-CABC-46FC-A0C4-D3209555B51F}" srcId="{C5F7CDBC-7BF1-4750-AB0C-B529578B80E4}" destId="{B371D8DE-C230-4509-BD48-527FC5A89473}" srcOrd="0" destOrd="0" parTransId="{1ABA5E46-7686-40C1-A117-89DEDD881E99}" sibTransId="{4A1125E2-F923-4058-B583-22B407D95BE0}"/>
    <dgm:cxn modelId="{3E59C24B-34C0-4286-A4EB-223B94A6D629}" type="presOf" srcId="{16317C67-6229-4227-A56C-298E1D5D0887}" destId="{E369E010-CBD4-4E2B-86F6-EDDD655828CB}" srcOrd="0" destOrd="3" presId="urn:microsoft.com/office/officeart/2005/8/layout/vList6"/>
    <dgm:cxn modelId="{965E5775-0A2B-4110-A644-973C7BD17804}" type="presOf" srcId="{0CEFAD73-1294-4975-841A-952356BB0F40}" destId="{E369E010-CBD4-4E2B-86F6-EDDD655828CB}" srcOrd="0" destOrd="4" presId="urn:microsoft.com/office/officeart/2005/8/layout/vList6"/>
    <dgm:cxn modelId="{1789E2C7-8D26-42A1-B0EC-78243BD41A82}" srcId="{F0B78F27-058A-46DC-8DEF-7BFE56EDC33A}" destId="{AE4B46D3-6181-4693-AD06-B88294E0A87D}" srcOrd="1" destOrd="0" parTransId="{D076D111-873A-4192-B95F-442771F2AAE3}" sibTransId="{98DA2564-6730-45E6-9633-FC51B6278C50}"/>
    <dgm:cxn modelId="{BD788578-4453-44D5-8BC5-A2DDA349609E}" srcId="{93342D68-1BC8-4F87-A469-F1BA167C54CE}" destId="{D81F1218-E221-419A-BE35-99DACFBCBBE7}" srcOrd="4" destOrd="0" parTransId="{BC0712FB-8C67-4014-8358-579F4F68AA6F}" sibTransId="{5C88FD03-035A-4060-A95E-5BA529622E30}"/>
    <dgm:cxn modelId="{B5BABD4E-19B4-4AEB-8256-A6FF4616BC2A}" type="presOf" srcId="{F0B78F27-058A-46DC-8DEF-7BFE56EDC33A}" destId="{85F5C32F-8CC0-46D6-BBF3-59C8C7913FB9}" srcOrd="0" destOrd="0" presId="urn:microsoft.com/office/officeart/2005/8/layout/vList6"/>
    <dgm:cxn modelId="{2FC85A56-DD52-4FE9-8565-16F215195F7C}" type="presOf" srcId="{0A655DC8-BBF0-4267-B441-BB19A03DB36A}" destId="{221D24B9-13DB-43AC-A313-5A5C88CF50F3}" srcOrd="0" destOrd="0" presId="urn:microsoft.com/office/officeart/2005/8/layout/vList6"/>
    <dgm:cxn modelId="{E747BA74-0B56-495C-8BFE-5B30E97F17C8}" type="presOf" srcId="{AE4B46D3-6181-4693-AD06-B88294E0A87D}" destId="{2B4B33B2-2786-432E-B80B-8850711A91C2}" srcOrd="0" destOrd="0" presId="urn:microsoft.com/office/officeart/2005/8/layout/vList6"/>
    <dgm:cxn modelId="{A402FC75-EAD5-4252-A156-0658BBE23B91}" type="presOf" srcId="{C5F7CDBC-7BF1-4750-AB0C-B529578B80E4}" destId="{6DA64376-4E01-4918-B934-9F04F3B9C534}" srcOrd="0" destOrd="0" presId="urn:microsoft.com/office/officeart/2005/8/layout/vList6"/>
    <dgm:cxn modelId="{78BE28DF-FEEA-4AED-B8DD-82268F03DA8A}" type="presOf" srcId="{3F666184-A75E-422C-9D57-32788746482C}" destId="{D9D2232D-A8FE-44EA-8E6F-EE95A9A8141E}" srcOrd="0" destOrd="1" presId="urn:microsoft.com/office/officeart/2005/8/layout/vList6"/>
    <dgm:cxn modelId="{D479F766-3269-44C0-AC28-D28C79321E2A}" srcId="{C5F7CDBC-7BF1-4750-AB0C-B529578B80E4}" destId="{8E68F631-06E5-4142-A1A9-4B752098715C}" srcOrd="1" destOrd="0" parTransId="{3BB88464-1BA6-4870-980E-D2FBA70D654E}" sibTransId="{151B9263-0125-4B2C-A25C-4956FA84441D}"/>
    <dgm:cxn modelId="{D747C60E-9817-4962-AAAC-B2FB39C9FD6C}" srcId="{AE4B46D3-6181-4693-AD06-B88294E0A87D}" destId="{90F89690-6EE9-4EE1-AB69-699A06B7971A}" srcOrd="1" destOrd="0" parTransId="{DE176859-D522-441F-A14F-818D517B3E1F}" sibTransId="{3164C01E-3B20-473D-9DFD-84D21FDEC59F}"/>
    <dgm:cxn modelId="{7CE77CB1-C5EE-49FA-A455-88FBD64234FA}" srcId="{AE4B46D3-6181-4693-AD06-B88294E0A87D}" destId="{0A655DC8-BBF0-4267-B441-BB19A03DB36A}" srcOrd="0" destOrd="0" parTransId="{E6DDE7AF-1CFE-4667-A0C5-FF8BFCBACC9E}" sibTransId="{1E168C23-4B22-4E48-8CB9-6E00ABCF3475}"/>
    <dgm:cxn modelId="{EE8E0F18-82D1-4AC9-B5C0-A04B17769942}" srcId="{C5F7CDBC-7BF1-4750-AB0C-B529578B80E4}" destId="{16317C67-6229-4227-A56C-298E1D5D0887}" srcOrd="3" destOrd="0" parTransId="{4E9EA2FE-8819-4C49-8FCD-4F4CD2136908}" sibTransId="{1A974C05-353F-4F14-9C5A-B58C95C71125}"/>
    <dgm:cxn modelId="{BB654E25-88F6-4E44-900A-36BCC9C4D4C9}" type="presOf" srcId="{8B3AA666-E8C7-4815-8D3E-99F6C7A3CB98}" destId="{D9D2232D-A8FE-44EA-8E6F-EE95A9A8141E}" srcOrd="0" destOrd="2" presId="urn:microsoft.com/office/officeart/2005/8/layout/vList6"/>
    <dgm:cxn modelId="{20449135-837F-40FB-BC2E-247E214ECAC9}" type="presOf" srcId="{998946F4-DDF1-47BB-8A56-A18A90D6EC32}" destId="{D9D2232D-A8FE-44EA-8E6F-EE95A9A8141E}" srcOrd="0" destOrd="3" presId="urn:microsoft.com/office/officeart/2005/8/layout/vList6"/>
    <dgm:cxn modelId="{68BC8E3D-4CFF-4F6F-A6E9-E4BE9912A3B5}" srcId="{C5F7CDBC-7BF1-4750-AB0C-B529578B80E4}" destId="{0CEFAD73-1294-4975-841A-952356BB0F40}" srcOrd="4" destOrd="0" parTransId="{E3D22C9D-8EA5-4D3F-B998-F978EFF1DFE7}" sibTransId="{8EC95048-AFF5-44F9-9969-11274ACE0CE6}"/>
    <dgm:cxn modelId="{14BACAA2-8106-4F07-A988-1AAFFB09E7D2}" srcId="{93342D68-1BC8-4F87-A469-F1BA167C54CE}" destId="{8B3AA666-E8C7-4815-8D3E-99F6C7A3CB98}" srcOrd="2" destOrd="0" parTransId="{78FD7A13-A1C0-4B94-975C-E8A414546472}" sibTransId="{8B43E207-7BBC-493A-8AEC-93463E781596}"/>
    <dgm:cxn modelId="{61FF0E29-EF1E-45E6-B60F-17B4848EF226}" type="presOf" srcId="{90F89690-6EE9-4EE1-AB69-699A06B7971A}" destId="{221D24B9-13DB-43AC-A313-5A5C88CF50F3}" srcOrd="0" destOrd="1" presId="urn:microsoft.com/office/officeart/2005/8/layout/vList6"/>
    <dgm:cxn modelId="{9F30F1BE-3663-4147-9167-7AC9A3B8FD85}" type="presParOf" srcId="{85F5C32F-8CC0-46D6-BBF3-59C8C7913FB9}" destId="{B4AF40D6-8758-43ED-B409-7FB23C6E6746}" srcOrd="0" destOrd="0" presId="urn:microsoft.com/office/officeart/2005/8/layout/vList6"/>
    <dgm:cxn modelId="{2E9BB45D-0F47-467F-8229-A5F2E2B701C1}" type="presParOf" srcId="{B4AF40D6-8758-43ED-B409-7FB23C6E6746}" destId="{6DA64376-4E01-4918-B934-9F04F3B9C534}" srcOrd="0" destOrd="0" presId="urn:microsoft.com/office/officeart/2005/8/layout/vList6"/>
    <dgm:cxn modelId="{890543FE-CC47-44D6-8F34-08D0C703968E}" type="presParOf" srcId="{B4AF40D6-8758-43ED-B409-7FB23C6E6746}" destId="{E369E010-CBD4-4E2B-86F6-EDDD655828CB}" srcOrd="1" destOrd="0" presId="urn:microsoft.com/office/officeart/2005/8/layout/vList6"/>
    <dgm:cxn modelId="{48DA031F-8561-4084-B1F6-313EE4301D62}" type="presParOf" srcId="{85F5C32F-8CC0-46D6-BBF3-59C8C7913FB9}" destId="{DBF45D9A-E284-4277-AB4C-17D8837E124F}" srcOrd="1" destOrd="0" presId="urn:microsoft.com/office/officeart/2005/8/layout/vList6"/>
    <dgm:cxn modelId="{732D96D1-5F55-418F-8BAF-57F2E452BAD3}" type="presParOf" srcId="{85F5C32F-8CC0-46D6-BBF3-59C8C7913FB9}" destId="{71E2378E-EE62-422E-94FE-50CC4158C087}" srcOrd="2" destOrd="0" presId="urn:microsoft.com/office/officeart/2005/8/layout/vList6"/>
    <dgm:cxn modelId="{BE0A9E1C-D34C-48F2-9B78-6DF73E2C2F6A}" type="presParOf" srcId="{71E2378E-EE62-422E-94FE-50CC4158C087}" destId="{2B4B33B2-2786-432E-B80B-8850711A91C2}" srcOrd="0" destOrd="0" presId="urn:microsoft.com/office/officeart/2005/8/layout/vList6"/>
    <dgm:cxn modelId="{D6B9D0E7-5C7D-4543-B155-20FDD51ACE7C}" type="presParOf" srcId="{71E2378E-EE62-422E-94FE-50CC4158C087}" destId="{221D24B9-13DB-43AC-A313-5A5C88CF50F3}" srcOrd="1" destOrd="0" presId="urn:microsoft.com/office/officeart/2005/8/layout/vList6"/>
    <dgm:cxn modelId="{826B1836-5EA1-4969-8210-BDAF7CFD1D16}" type="presParOf" srcId="{85F5C32F-8CC0-46D6-BBF3-59C8C7913FB9}" destId="{AEAB3B9E-C417-43B3-ADDF-7FE71FBA0E84}" srcOrd="3" destOrd="0" presId="urn:microsoft.com/office/officeart/2005/8/layout/vList6"/>
    <dgm:cxn modelId="{28192487-0842-41CE-B0DC-AC613F34E771}" type="presParOf" srcId="{85F5C32F-8CC0-46D6-BBF3-59C8C7913FB9}" destId="{AF20D8B5-069D-4C7E-97A0-1FF7C9B0DAF2}" srcOrd="4" destOrd="0" presId="urn:microsoft.com/office/officeart/2005/8/layout/vList6"/>
    <dgm:cxn modelId="{A636FE5C-E7CE-4F06-A75C-30B53500CFF9}" type="presParOf" srcId="{AF20D8B5-069D-4C7E-97A0-1FF7C9B0DAF2}" destId="{2D6BE5E1-ECE6-4D3F-AF53-54BC1B0C8BE1}" srcOrd="0" destOrd="0" presId="urn:microsoft.com/office/officeart/2005/8/layout/vList6"/>
    <dgm:cxn modelId="{2E67A4EB-1BD4-4837-8C61-41B7FB096657}" type="presParOf" srcId="{AF20D8B5-069D-4C7E-97A0-1FF7C9B0DAF2}" destId="{D9D2232D-A8FE-44EA-8E6F-EE95A9A8141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FF275-3D3E-4B6E-BED2-6DD086051A44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743FBCC-A6DD-44E7-AEA7-F193794E33E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General Rule: Every regular, special, or called meeting of a governmental body MUST be open to the public, and the public must be given adequate notice of the topics to be discussed. 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8555051-784D-41AA-8534-2966252ECD48}" type="parTrans" cxnId="{3D0C782A-0687-461B-B820-9D932797D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3F9E8B-BC25-4B15-B57F-B63407C911B2}" type="sibTrans" cxnId="{3D0C782A-0687-461B-B820-9D932797D3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0B9F8A-3638-48BB-A0D5-512E3C41969B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There are </a:t>
          </a:r>
          <a:r>
            <a: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NO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 informal meetings!</a:t>
          </a:r>
        </a:p>
      </dgm:t>
    </dgm:pt>
    <dgm:pt modelId="{A1B3A4F7-E665-4EA0-B6DD-7CD9E17457FF}" type="parTrans" cxnId="{7524461F-10C5-45EF-9FDB-D84DE5B357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EC0609-37D2-43B6-8E50-6D7341E52CAC}" type="sibTrans" cxnId="{7524461F-10C5-45EF-9FDB-D84DE5B357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F8665E-BDBC-4568-9B59-40ADCDA3E8C0}" type="pres">
      <dgm:prSet presAssocID="{FFCFF275-3D3E-4B6E-BED2-6DD086051A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997BFD-45CD-4CCE-878D-5EBACEAB3B74}" type="pres">
      <dgm:prSet presAssocID="{B743FBCC-A6DD-44E7-AEA7-F193794E33EB}" presName="composite" presStyleCnt="0"/>
      <dgm:spPr/>
    </dgm:pt>
    <dgm:pt modelId="{2F9CAEB1-268F-415D-BF9A-244BC1B59248}" type="pres">
      <dgm:prSet presAssocID="{B743FBCC-A6DD-44E7-AEA7-F193794E33EB}" presName="LShape" presStyleLbl="alignNode1" presStyleIdx="0" presStyleCnt="3" custScaleY="102749"/>
      <dgm:spPr>
        <a:solidFill>
          <a:srgbClr val="CFB683"/>
        </a:solidFill>
      </dgm:spPr>
    </dgm:pt>
    <dgm:pt modelId="{EFDC5B14-740F-409D-9235-4E9B985CF231}" type="pres">
      <dgm:prSet presAssocID="{B743FBCC-A6DD-44E7-AEA7-F193794E33EB}" presName="ParentText" presStyleLbl="revTx" presStyleIdx="0" presStyleCnt="2" custScaleX="87668" custScaleY="91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68901-823C-4931-B4F5-53D2637331E0}" type="pres">
      <dgm:prSet presAssocID="{B743FBCC-A6DD-44E7-AEA7-F193794E33EB}" presName="Triangle" presStyleLbl="alignNode1" presStyleIdx="1" presStyleCnt="3"/>
      <dgm:spPr>
        <a:solidFill>
          <a:srgbClr val="CFB683"/>
        </a:solidFill>
      </dgm:spPr>
    </dgm:pt>
    <dgm:pt modelId="{837E6373-D10D-41B5-B89A-2F407D8FA213}" type="pres">
      <dgm:prSet presAssocID="{B93F9E8B-BC25-4B15-B57F-B63407C911B2}" presName="sibTrans" presStyleCnt="0"/>
      <dgm:spPr/>
    </dgm:pt>
    <dgm:pt modelId="{B0B5C865-ED6F-44DB-96CE-3690B3604FA7}" type="pres">
      <dgm:prSet presAssocID="{B93F9E8B-BC25-4B15-B57F-B63407C911B2}" presName="space" presStyleCnt="0"/>
      <dgm:spPr/>
    </dgm:pt>
    <dgm:pt modelId="{611D9B98-DEDF-449D-91A2-99DB11125A99}" type="pres">
      <dgm:prSet presAssocID="{480B9F8A-3638-48BB-A0D5-512E3C41969B}" presName="composite" presStyleCnt="0"/>
      <dgm:spPr/>
    </dgm:pt>
    <dgm:pt modelId="{5D7DEB31-BE1B-41A0-9DE6-A9F2760DC7F5}" type="pres">
      <dgm:prSet presAssocID="{480B9F8A-3638-48BB-A0D5-512E3C41969B}" presName="LShape" presStyleLbl="alignNode1" presStyleIdx="2" presStyleCnt="3"/>
      <dgm:spPr>
        <a:solidFill>
          <a:srgbClr val="CFB683"/>
        </a:solidFill>
      </dgm:spPr>
    </dgm:pt>
    <dgm:pt modelId="{A767F3E9-5EFF-40B0-AB61-5D96C26E5117}" type="pres">
      <dgm:prSet presAssocID="{480B9F8A-3638-48BB-A0D5-512E3C41969B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FAF3A1-03E6-4441-9401-741E6477A59E}" type="presOf" srcId="{480B9F8A-3638-48BB-A0D5-512E3C41969B}" destId="{A767F3E9-5EFF-40B0-AB61-5D96C26E5117}" srcOrd="0" destOrd="0" presId="urn:microsoft.com/office/officeart/2009/3/layout/StepUpProcess"/>
    <dgm:cxn modelId="{3D0C782A-0687-461B-B820-9D932797D3A6}" srcId="{FFCFF275-3D3E-4B6E-BED2-6DD086051A44}" destId="{B743FBCC-A6DD-44E7-AEA7-F193794E33EB}" srcOrd="0" destOrd="0" parTransId="{C8555051-784D-41AA-8534-2966252ECD48}" sibTransId="{B93F9E8B-BC25-4B15-B57F-B63407C911B2}"/>
    <dgm:cxn modelId="{97533B1A-D940-4D59-A108-DBC7AB8E6A31}" type="presOf" srcId="{B743FBCC-A6DD-44E7-AEA7-F193794E33EB}" destId="{EFDC5B14-740F-409D-9235-4E9B985CF231}" srcOrd="0" destOrd="0" presId="urn:microsoft.com/office/officeart/2009/3/layout/StepUpProcess"/>
    <dgm:cxn modelId="{7524461F-10C5-45EF-9FDB-D84DE5B357B7}" srcId="{FFCFF275-3D3E-4B6E-BED2-6DD086051A44}" destId="{480B9F8A-3638-48BB-A0D5-512E3C41969B}" srcOrd="1" destOrd="0" parTransId="{A1B3A4F7-E665-4EA0-B6DD-7CD9E17457FF}" sibTransId="{59EC0609-37D2-43B6-8E50-6D7341E52CAC}"/>
    <dgm:cxn modelId="{07F037A5-9906-415D-836F-559694C25841}" type="presOf" srcId="{FFCFF275-3D3E-4B6E-BED2-6DD086051A44}" destId="{FDF8665E-BDBC-4568-9B59-40ADCDA3E8C0}" srcOrd="0" destOrd="0" presId="urn:microsoft.com/office/officeart/2009/3/layout/StepUpProcess"/>
    <dgm:cxn modelId="{11EF2D79-573D-4C72-85EB-7D459D9859E5}" type="presParOf" srcId="{FDF8665E-BDBC-4568-9B59-40ADCDA3E8C0}" destId="{B4997BFD-45CD-4CCE-878D-5EBACEAB3B74}" srcOrd="0" destOrd="0" presId="urn:microsoft.com/office/officeart/2009/3/layout/StepUpProcess"/>
    <dgm:cxn modelId="{102C969A-22C8-4CC0-AC2E-D1AF546F758B}" type="presParOf" srcId="{B4997BFD-45CD-4CCE-878D-5EBACEAB3B74}" destId="{2F9CAEB1-268F-415D-BF9A-244BC1B59248}" srcOrd="0" destOrd="0" presId="urn:microsoft.com/office/officeart/2009/3/layout/StepUpProcess"/>
    <dgm:cxn modelId="{76334E50-5A11-4E2C-8019-FD40CC9DE08D}" type="presParOf" srcId="{B4997BFD-45CD-4CCE-878D-5EBACEAB3B74}" destId="{EFDC5B14-740F-409D-9235-4E9B985CF231}" srcOrd="1" destOrd="0" presId="urn:microsoft.com/office/officeart/2009/3/layout/StepUpProcess"/>
    <dgm:cxn modelId="{61E6DB00-C361-4779-B332-F0DC48B72C30}" type="presParOf" srcId="{B4997BFD-45CD-4CCE-878D-5EBACEAB3B74}" destId="{FCF68901-823C-4931-B4F5-53D2637331E0}" srcOrd="2" destOrd="0" presId="urn:microsoft.com/office/officeart/2009/3/layout/StepUpProcess"/>
    <dgm:cxn modelId="{683EEA72-154E-404D-BD50-89E4680AE26D}" type="presParOf" srcId="{FDF8665E-BDBC-4568-9B59-40ADCDA3E8C0}" destId="{837E6373-D10D-41B5-B89A-2F407D8FA213}" srcOrd="1" destOrd="0" presId="urn:microsoft.com/office/officeart/2009/3/layout/StepUpProcess"/>
    <dgm:cxn modelId="{86EF057B-5727-4EAE-9B69-BA511E75124E}" type="presParOf" srcId="{837E6373-D10D-41B5-B89A-2F407D8FA213}" destId="{B0B5C865-ED6F-44DB-96CE-3690B3604FA7}" srcOrd="0" destOrd="0" presId="urn:microsoft.com/office/officeart/2009/3/layout/StepUpProcess"/>
    <dgm:cxn modelId="{5A63B516-2234-4714-B6AC-BAB7D4162852}" type="presParOf" srcId="{FDF8665E-BDBC-4568-9B59-40ADCDA3E8C0}" destId="{611D9B98-DEDF-449D-91A2-99DB11125A99}" srcOrd="2" destOrd="0" presId="urn:microsoft.com/office/officeart/2009/3/layout/StepUpProcess"/>
    <dgm:cxn modelId="{758438A7-0B6C-4987-AA09-D2EA786CA1BE}" type="presParOf" srcId="{611D9B98-DEDF-449D-91A2-99DB11125A99}" destId="{5D7DEB31-BE1B-41A0-9DE6-A9F2760DC7F5}" srcOrd="0" destOrd="0" presId="urn:microsoft.com/office/officeart/2009/3/layout/StepUpProcess"/>
    <dgm:cxn modelId="{8CE1E075-B850-448F-8046-1807079AD894}" type="presParOf" srcId="{611D9B98-DEDF-449D-91A2-99DB11125A99}" destId="{A767F3E9-5EFF-40B0-AB61-5D96C26E51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FDAB74-3724-47B2-BD32-9F7D82653DC7}" type="doc">
      <dgm:prSet loTypeId="urn:microsoft.com/office/officeart/2005/8/layout/hProcess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1994B57-9BD6-4DFC-8DD9-D98865A849BD}">
      <dgm:prSet phldrT="[Text]"/>
      <dgm:spPr>
        <a:solidFill>
          <a:srgbClr val="8BB790"/>
        </a:solidFill>
      </dgm:spPr>
      <dgm:t>
        <a:bodyPr/>
        <a:lstStyle/>
        <a:p>
          <a:pPr algn="r"/>
          <a:r>
            <a:rPr lang="en-US" alt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 discussion where only one side is presented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1416CAC6-22B5-47CF-B6F2-19690397C95A}" type="parTrans" cxnId="{95B4BF82-321D-48FF-A6D5-5EBFBCFC6D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DAFC75-0F30-4B57-BEF8-0E1A8A6305F7}" type="sibTrans" cxnId="{95B4BF82-321D-48FF-A6D5-5EBFBCFC6D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066AFC8-0A8C-4727-8590-7A341601DC1E}">
      <dgm:prSet/>
      <dgm:spPr>
        <a:solidFill>
          <a:srgbClr val="9AC09F">
            <a:alpha val="36000"/>
          </a:srgbClr>
        </a:solidFill>
      </dgm:spPr>
      <dgm:t>
        <a:bodyPr/>
        <a:lstStyle/>
        <a:p>
          <a:r>
            <a:rPr lang="en-US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Ex Parte </a:t>
          </a:r>
          <a:r>
            <a: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rPr>
            <a:t>is any oral or written communication outside the record of the hearing with either proponents or opponents of a pending proceeding: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  <a:latin typeface="Cambria" panose="02040503050406030204" pitchFamily="18" charset="0"/>
          </a:endParaRPr>
        </a:p>
      </dgm:t>
    </dgm:pt>
    <dgm:pt modelId="{CE7FED06-BABB-4BC5-94C2-E12638675F84}" type="parTrans" cxnId="{D2FEA5D3-9B37-4B6B-B3E9-7DA826AB24F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9BB96E-4E8B-4B1D-B73C-60784BF53189}" type="sibTrans" cxnId="{D2FEA5D3-9B37-4B6B-B3E9-7DA826AB24F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E58406-EA7B-4E0D-9C7A-E87177AE87A6}" type="pres">
      <dgm:prSet presAssocID="{12FDAB74-3724-47B2-BD32-9F7D82653DC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A8E76-CF6E-405E-98B8-A41EA8A987D6}" type="pres">
      <dgm:prSet presAssocID="{B1994B57-9BD6-4DFC-8DD9-D98865A849BD}" presName="compNode" presStyleCnt="0"/>
      <dgm:spPr/>
    </dgm:pt>
    <dgm:pt modelId="{7C1B42DE-E45F-4C4C-A855-8505B428C6B8}" type="pres">
      <dgm:prSet presAssocID="{B1994B57-9BD6-4DFC-8DD9-D98865A849BD}" presName="noGeometry" presStyleCnt="0"/>
      <dgm:spPr/>
    </dgm:pt>
    <dgm:pt modelId="{96184C03-6F1F-4EBB-8151-5A36FA400ACB}" type="pres">
      <dgm:prSet presAssocID="{B1994B57-9BD6-4DFC-8DD9-D98865A849BD}" presName="childTextVisible" presStyleLbl="bgAccFollowNode1" presStyleIdx="0" presStyleCnt="1" custScaleX="96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08581-DD8F-4ECF-97E3-AC930262E724}" type="pres">
      <dgm:prSet presAssocID="{B1994B57-9BD6-4DFC-8DD9-D98865A849BD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EB6895E4-1099-4329-A28F-38693DF3084F}" type="pres">
      <dgm:prSet presAssocID="{B1994B57-9BD6-4DFC-8DD9-D98865A849B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CD30C-500A-41CB-8B91-DE9CC651DDDE}" type="presOf" srcId="{B1994B57-9BD6-4DFC-8DD9-D98865A849BD}" destId="{EB6895E4-1099-4329-A28F-38693DF3084F}" srcOrd="0" destOrd="0" presId="urn:microsoft.com/office/officeart/2005/8/layout/hProcess6"/>
    <dgm:cxn modelId="{D2FEA5D3-9B37-4B6B-B3E9-7DA826AB24F6}" srcId="{B1994B57-9BD6-4DFC-8DD9-D98865A849BD}" destId="{B066AFC8-0A8C-4727-8590-7A341601DC1E}" srcOrd="0" destOrd="0" parTransId="{CE7FED06-BABB-4BC5-94C2-E12638675F84}" sibTransId="{879BB96E-4E8B-4B1D-B73C-60784BF53189}"/>
    <dgm:cxn modelId="{A6DC3DDE-A448-42A2-9604-2E2359B4898F}" type="presOf" srcId="{B066AFC8-0A8C-4727-8590-7A341601DC1E}" destId="{96184C03-6F1F-4EBB-8151-5A36FA400ACB}" srcOrd="0" destOrd="0" presId="urn:microsoft.com/office/officeart/2005/8/layout/hProcess6"/>
    <dgm:cxn modelId="{91CDD5B1-4112-45C4-B98C-D79517BFFAFE}" type="presOf" srcId="{B066AFC8-0A8C-4727-8590-7A341601DC1E}" destId="{CC708581-DD8F-4ECF-97E3-AC930262E724}" srcOrd="1" destOrd="0" presId="urn:microsoft.com/office/officeart/2005/8/layout/hProcess6"/>
    <dgm:cxn modelId="{386FBEE7-4515-4E1A-A4B7-AA203CA5263C}" type="presOf" srcId="{12FDAB74-3724-47B2-BD32-9F7D82653DC7}" destId="{6AE58406-EA7B-4E0D-9C7A-E87177AE87A6}" srcOrd="0" destOrd="0" presId="urn:microsoft.com/office/officeart/2005/8/layout/hProcess6"/>
    <dgm:cxn modelId="{95B4BF82-321D-48FF-A6D5-5EBFBCFC6D79}" srcId="{12FDAB74-3724-47B2-BD32-9F7D82653DC7}" destId="{B1994B57-9BD6-4DFC-8DD9-D98865A849BD}" srcOrd="0" destOrd="0" parTransId="{1416CAC6-22B5-47CF-B6F2-19690397C95A}" sibTransId="{35DAFC75-0F30-4B57-BEF8-0E1A8A6305F7}"/>
    <dgm:cxn modelId="{EC32D0AD-EA0A-4EC7-A5EB-83BDD9945510}" type="presParOf" srcId="{6AE58406-EA7B-4E0D-9C7A-E87177AE87A6}" destId="{C82A8E76-CF6E-405E-98B8-A41EA8A987D6}" srcOrd="0" destOrd="0" presId="urn:microsoft.com/office/officeart/2005/8/layout/hProcess6"/>
    <dgm:cxn modelId="{BF409018-93DA-4905-A167-A8CC13968B3D}" type="presParOf" srcId="{C82A8E76-CF6E-405E-98B8-A41EA8A987D6}" destId="{7C1B42DE-E45F-4C4C-A855-8505B428C6B8}" srcOrd="0" destOrd="0" presId="urn:microsoft.com/office/officeart/2005/8/layout/hProcess6"/>
    <dgm:cxn modelId="{D5376BAB-BD03-476B-8908-91111BD60029}" type="presParOf" srcId="{C82A8E76-CF6E-405E-98B8-A41EA8A987D6}" destId="{96184C03-6F1F-4EBB-8151-5A36FA400ACB}" srcOrd="1" destOrd="0" presId="urn:microsoft.com/office/officeart/2005/8/layout/hProcess6"/>
    <dgm:cxn modelId="{DAB91029-4AD5-4007-B2ED-F94D1B8D8244}" type="presParOf" srcId="{C82A8E76-CF6E-405E-98B8-A41EA8A987D6}" destId="{CC708581-DD8F-4ECF-97E3-AC930262E724}" srcOrd="2" destOrd="0" presId="urn:microsoft.com/office/officeart/2005/8/layout/hProcess6"/>
    <dgm:cxn modelId="{028AA74F-7AFC-4FFF-A244-56E6A9B34A59}" type="presParOf" srcId="{C82A8E76-CF6E-405E-98B8-A41EA8A987D6}" destId="{EB6895E4-1099-4329-A28F-38693DF3084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/>
          <a:lstStyle>
            <a:lvl1pPr algn="r">
              <a:defRPr sz="1200"/>
            </a:lvl1pPr>
          </a:lstStyle>
          <a:p>
            <a:fld id="{D36A2840-FBAE-4F02-9BC6-26FB318EA5A9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3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3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 anchor="b"/>
          <a:lstStyle>
            <a:lvl1pPr algn="r">
              <a:defRPr sz="1200"/>
            </a:lvl1pPr>
          </a:lstStyle>
          <a:p>
            <a:fld id="{827B75FB-CD28-4267-A1BA-A1E555424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3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/>
          <a:lstStyle>
            <a:lvl1pPr algn="r">
              <a:defRPr sz="1200"/>
            </a:lvl1pPr>
          </a:lstStyle>
          <a:p>
            <a:fld id="{5971F8BE-160F-455C-A0EB-D8971111175D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0" tIns="46210" rIns="92420" bIns="462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4" y="3311872"/>
            <a:ext cx="7437119" cy="2709714"/>
          </a:xfrm>
          <a:prstGeom prst="rect">
            <a:avLst/>
          </a:prstGeom>
        </p:spPr>
        <p:txBody>
          <a:bodyPr vert="horz" lIns="92420" tIns="46210" rIns="92420" bIns="462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3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31"/>
            <a:ext cx="4028440" cy="345285"/>
          </a:xfrm>
          <a:prstGeom prst="rect">
            <a:avLst/>
          </a:prstGeom>
        </p:spPr>
        <p:txBody>
          <a:bodyPr vert="horz" lIns="92420" tIns="46210" rIns="92420" bIns="46210" rtlCol="0" anchor="b"/>
          <a:lstStyle>
            <a:lvl1pPr algn="r">
              <a:defRPr sz="1200"/>
            </a:lvl1pPr>
          </a:lstStyle>
          <a:p>
            <a:fld id="{7B2DF072-F83F-4E29-879A-473779A71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9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6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8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0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2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4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5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F072-F83F-4E29-879A-473779A713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621485" y="6464625"/>
            <a:ext cx="40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45349A-5A5A-409B-ADBA-9F24FF0D68EE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21483" y="6464625"/>
            <a:ext cx="40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45349A-5A5A-409B-ADBA-9F24FF0D68EE}" type="slidenum">
              <a:rPr lang="en-US" sz="1400" smtClean="0"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21485" y="6464625"/>
            <a:ext cx="40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45349A-5A5A-409B-ADBA-9F24FF0D68EE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ning.org/" TargetMode="External"/><Relationship Id="rId2" Type="http://schemas.openxmlformats.org/officeDocument/2006/relationships/hyperlink" Target="https://www.txplanning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247829" y="317091"/>
            <a:ext cx="8896171" cy="2273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How to be an Ethical Planning and Zoning Commissioner </a:t>
            </a:r>
          </a:p>
          <a:p>
            <a:pPr algn="l">
              <a:defRPr/>
            </a:pPr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aka</a:t>
            </a:r>
          </a:p>
          <a:p>
            <a:pPr algn="l">
              <a:defRPr/>
            </a:pPr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How to Stay out of Trouble 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860" y="3451293"/>
            <a:ext cx="77108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West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Texas APA Texas Regional Workshop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August 14,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2018</a:t>
            </a:r>
          </a:p>
          <a:p>
            <a:pPr>
              <a:spcBef>
                <a:spcPts val="0"/>
              </a:spcBef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Michelle D’Andrea, Esq.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Assistant City Attorney III, City of Plano</a:t>
            </a:r>
            <a:endParaRPr lang="en-US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Based on 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Ethical Principles in Planning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, American Planning Association,  “Ethics and Planning Commissioner”,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 Guide to Urban Planning in Texas Communitie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s, American Planning Association Texas Chapter ,  and APA Ethics Toolkit.</a:t>
            </a:r>
          </a:p>
        </p:txBody>
      </p:sp>
      <p:pic>
        <p:nvPicPr>
          <p:cNvPr id="5" name="Picture 22" descr="TX_logo_634">
            <a:extLst>
              <a:ext uri="{FF2B5EF4-FFF2-40B4-BE49-F238E27FC236}">
                <a16:creationId xmlns:a16="http://schemas.microsoft.com/office/drawing/2014/main" xmlns="" id="{6CF5DE5E-78A4-4F69-8B9A-077E960A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93" y="3561347"/>
            <a:ext cx="1106906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0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330025"/>
            <a:ext cx="8286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To Be Fair--Questions to Ask: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8393971"/>
              </p:ext>
            </p:extLst>
          </p:nvPr>
        </p:nvGraphicFramePr>
        <p:xfrm>
          <a:off x="342900" y="1099466"/>
          <a:ext cx="8801100" cy="43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287" y="6204947"/>
            <a:ext cx="845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 More of a City Council concern    **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Unless there are architectural controls in the ordinances</a:t>
            </a:r>
          </a:p>
        </p:txBody>
      </p:sp>
    </p:spTree>
    <p:extLst>
      <p:ext uri="{BB962C8B-B14F-4D97-AF65-F5344CB8AC3E}">
        <p14:creationId xmlns:p14="http://schemas.microsoft.com/office/powerpoint/2010/main" val="400645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6825"/>
            <a:ext cx="8330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cap="sm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+mj-ea"/>
                <a:cs typeface="+mj-cs"/>
              </a:rPr>
              <a:t> The Open Meetings Act*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5407505"/>
              </p:ext>
            </p:extLst>
          </p:nvPr>
        </p:nvGraphicFramePr>
        <p:xfrm>
          <a:off x="139930" y="893083"/>
          <a:ext cx="8050823" cy="452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-79" b="-1"/>
          <a:stretch/>
        </p:blipFill>
        <p:spPr>
          <a:xfrm>
            <a:off x="5052161" y="3409772"/>
            <a:ext cx="3612485" cy="2715301"/>
          </a:xfrm>
          <a:prstGeom prst="rect">
            <a:avLst/>
          </a:prstGeom>
          <a:effectLst>
            <a:outerShdw blurRad="63500" dist="63500" dir="2700000" algn="tl" rotWithShape="0">
              <a:schemeClr val="tx1">
                <a:alpha val="75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52160" y="6125073"/>
            <a:ext cx="3673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https://www.texasattorneygeneral.gov/og/oma-training</a:t>
            </a:r>
          </a:p>
        </p:txBody>
      </p:sp>
    </p:spTree>
    <p:extLst>
      <p:ext uri="{BB962C8B-B14F-4D97-AF65-F5344CB8AC3E}">
        <p14:creationId xmlns:p14="http://schemas.microsoft.com/office/powerpoint/2010/main" val="387744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to let People Know!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02128" cy="5004622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City should: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send Notice by mail to property owners in the notification area usually within 200 or more feet of subject property;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put Notice in a newspaper in general distribution;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post Notice at City Hall where it can be easily read, usually on window or outside public access bulletin board;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have Notices on Commission and City’s official websites;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more recently, but unofficially and sometimes controversially, put Notices on social media–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without any comments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and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also, have the case materials available for view at City Hall.</a:t>
            </a:r>
          </a:p>
          <a:p>
            <a:pPr marL="11430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19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5298" y="816636"/>
            <a:ext cx="4166465" cy="4893647"/>
          </a:xfrm>
          <a:prstGeom prst="rect">
            <a:avLst/>
          </a:prstGeom>
          <a:gradFill>
            <a:gsLst>
              <a:gs pos="0">
                <a:srgbClr val="8BB790"/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marL="112713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Why are we concerned about Ex Parte?</a:t>
            </a:r>
          </a:p>
          <a:p>
            <a:pPr marL="56991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decision maker may be inaccurately informed.</a:t>
            </a:r>
          </a:p>
          <a:p>
            <a:pPr marL="56991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perception that  the commission can be susceptible to improper influence. </a:t>
            </a:r>
          </a:p>
          <a:p>
            <a:pPr marL="56991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Improper Ex Parte communications can invalidate the actions of the commission. </a:t>
            </a:r>
          </a:p>
          <a:p>
            <a:pPr marL="28416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Note:  This might happen if you might talk to the applicant or the opposition.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8970" y="158551"/>
            <a:ext cx="8665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What is Ex Parte?</a:t>
            </a:r>
            <a:endParaRPr lang="en-US" altLang="en-US" sz="4000" b="1" cap="small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962" y="6273959"/>
            <a:ext cx="349933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Save It for the Public Meeting!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3572917"/>
              </p:ext>
            </p:extLst>
          </p:nvPr>
        </p:nvGraphicFramePr>
        <p:xfrm>
          <a:off x="-545706" y="1452795"/>
          <a:ext cx="6040732" cy="344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56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7650" y="366622"/>
            <a:ext cx="9144000" cy="750498"/>
          </a:xfrm>
        </p:spPr>
        <p:txBody>
          <a:bodyPr anchor="t" anchorCtr="0">
            <a:noAutofit/>
          </a:bodyPr>
          <a:lstStyle/>
          <a:p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Potential Trouble?</a:t>
            </a:r>
            <a:b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</a:br>
            <a:endParaRPr lang="en-US" sz="3600" cap="small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94459179"/>
              </p:ext>
            </p:extLst>
          </p:nvPr>
        </p:nvGraphicFramePr>
        <p:xfrm>
          <a:off x="247650" y="1117120"/>
          <a:ext cx="8648700" cy="511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98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CE8EF-4EE6-4524-B4FB-4535430F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cap="small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50179-AD01-4354-87BA-96AD575D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083"/>
            <a:ext cx="8272732" cy="5132717"/>
          </a:xfrm>
          <a:solidFill>
            <a:srgbClr val="A9B7CF">
              <a:alpha val="50000"/>
            </a:srgbClr>
          </a:solidFill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authorities for conflicts of interest is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Texas Local Government Code Chapter 171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your city’s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City Charter and Ordinances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requires that you, before a vote or decision on any matter must state that you have a conflict and abstain from further participation in the matter.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That means you should:</a:t>
            </a:r>
          </a:p>
          <a:p>
            <a:pPr marL="45720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Publicly disclose any personal interests. *</a:t>
            </a:r>
          </a:p>
          <a:p>
            <a:pPr marL="45720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Define personal interest broadly.</a:t>
            </a:r>
          </a:p>
          <a:p>
            <a:pPr marL="45720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Abstain from participation in a matter if a personal interest and leave the chamber when the matter is being deliberated.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 You need to be aware of your business, financial,  and personal/family interests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.</a:t>
            </a:r>
          </a:p>
          <a:p>
            <a:pPr marL="0" lvl="1" indent="0">
              <a:spcBef>
                <a:spcPct val="0"/>
              </a:spcBef>
              <a:buNone/>
            </a:pPr>
            <a:endParaRPr lang="en-US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811" y="439428"/>
            <a:ext cx="867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cap="sm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Have a Conflict of Interest?</a:t>
            </a:r>
            <a:endParaRPr lang="en-US" sz="4000" b="1" cap="small" dirty="0">
              <a:ln w="3175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2932072"/>
              </p:ext>
            </p:extLst>
          </p:nvPr>
        </p:nvGraphicFramePr>
        <p:xfrm>
          <a:off x="114799" y="1304763"/>
          <a:ext cx="8686800" cy="440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67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1382129"/>
              </p:ext>
            </p:extLst>
          </p:nvPr>
        </p:nvGraphicFramePr>
        <p:xfrm>
          <a:off x="271307" y="1494133"/>
          <a:ext cx="8686800" cy="464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46314" y="358517"/>
            <a:ext cx="8697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Conflict of Interest </a:t>
            </a:r>
            <a:r>
              <a:rPr lang="en-US" altLang="en-US" sz="20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continued</a:t>
            </a:r>
            <a:endParaRPr lang="en-US" sz="2000" b="1" cap="all" dirty="0">
              <a:ln w="3175" cmpd="sng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0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Line 6"/>
          <p:cNvSpPr/>
          <p:nvPr/>
        </p:nvSpPr>
        <p:spPr>
          <a:xfrm>
            <a:off x="5933750" y="3290049"/>
            <a:ext cx="2864467" cy="2622431"/>
          </a:xfrm>
          <a:prstGeom prst="borderCallout1">
            <a:avLst>
              <a:gd name="adj1" fmla="val 178"/>
              <a:gd name="adj2" fmla="val 54398"/>
              <a:gd name="adj3" fmla="val -26517"/>
              <a:gd name="adj4" fmla="val -21626"/>
            </a:avLst>
          </a:prstGeom>
          <a:solidFill>
            <a:schemeClr val="accent1">
              <a:lumMod val="40000"/>
              <a:lumOff val="60000"/>
            </a:schemeClr>
          </a:solidFill>
          <a:ln w="60325"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Financial Interest also Include: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Stock Interest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Business Ownership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Interest Income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Real Property </a:t>
            </a:r>
          </a:p>
          <a:p>
            <a:pPr marL="60325" indent="-60325">
              <a:buFont typeface="Wingdings" panose="05000000000000000000" pitchFamily="2" charset="2"/>
              <a:buChar char="§"/>
              <a:tabLst>
                <a:tab pos="112713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Close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Family Member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or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Relatives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with any above Interests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006" y="370114"/>
            <a:ext cx="8686801" cy="1198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What is  a Financial Conflict of Interest?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897" y="1724210"/>
            <a:ext cx="5255738" cy="4062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 general, conflicts of interest are conflicts due to an official’s substantial interest in a “business entity” that has an issue before the City.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Have financial interest in real estate involvement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Have financial investments that exceed the local cap.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Work for someone that has financial involvement in the case.</a:t>
            </a:r>
          </a:p>
        </p:txBody>
      </p:sp>
    </p:spTree>
    <p:extLst>
      <p:ext uri="{BB962C8B-B14F-4D97-AF65-F5344CB8AC3E}">
        <p14:creationId xmlns:p14="http://schemas.microsoft.com/office/powerpoint/2010/main" val="223039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8B3D6FD3-037D-4843-A5E4-82FF6141D88A}"/>
              </a:ext>
            </a:extLst>
          </p:cNvPr>
          <p:cNvGrpSpPr>
            <a:grpSpLocks/>
          </p:cNvGrpSpPr>
          <p:nvPr/>
        </p:nvGrpSpPr>
        <p:grpSpPr bwMode="auto">
          <a:xfrm>
            <a:off x="0" y="283379"/>
            <a:ext cx="4616451" cy="6193621"/>
            <a:chOff x="0" y="-150"/>
            <a:chExt cx="3072" cy="423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2A409B6F-1856-422E-9CF9-C529E490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"/>
              <a:ext cx="3072" cy="3360"/>
            </a:xfrm>
            <a:prstGeom prst="ellips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FF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0EA16C0A-2CBA-48D6-B024-0F792391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" y="1100"/>
              <a:ext cx="2329" cy="2493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CA4D4661-3242-4D57-9488-8C2F43A63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1560"/>
              <a:ext cx="1595" cy="1598"/>
            </a:xfrm>
            <a:prstGeom prst="ellips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CC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E93FBAC8-F748-4EFF-82BA-65696B7FD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1874"/>
              <a:ext cx="830" cy="876"/>
            </a:xfrm>
            <a:prstGeom prst="ellipse">
              <a:avLst/>
            </a:prstGeom>
            <a:noFill/>
            <a:ln w="28575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xmlns="" id="{58B58E6B-3B0D-4ED3-8E48-A78E202D4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" y="2166"/>
              <a:ext cx="9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latin typeface="Times New Roman" pitchFamily="18" charset="0"/>
                </a:rPr>
                <a:t>OFFICER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2699D8C-CB75-4FDB-A3AC-F48D2CA6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792"/>
              <a:ext cx="326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FATHER</a:t>
              </a: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79DCC3D4-2D6D-460A-B2EA-0543A6375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1402"/>
              <a:ext cx="400" cy="3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FATHER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63923FA7-17CA-46E0-8FAD-3AC499350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1080"/>
              <a:ext cx="326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AUNT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304D245D-B854-44EF-966D-CE8059026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" y="1651"/>
              <a:ext cx="309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UNCLE</a:t>
              </a: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xmlns="" id="{B5950C61-D942-4B6D-B03A-76F80011D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2322"/>
              <a:ext cx="383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BROTHER</a:t>
              </a: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38C24C9F-7308-4DE1-8940-AA40B9161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2294"/>
              <a:ext cx="320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NIECE</a:t>
              </a: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0558FD51-B89C-4651-BE90-18B5524FB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2640"/>
              <a:ext cx="354" cy="3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AA9FE1CB-D6DF-4A68-AF77-F3F7421B7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3036"/>
              <a:ext cx="326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SISTER</a:t>
              </a: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E2E9226A-3186-4051-A0B1-398146A7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" y="3394"/>
              <a:ext cx="409" cy="3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NEPHEW</a:t>
              </a: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51376F1F-CAD2-4F5E-AEC9-6E85CDEE5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629"/>
              <a:ext cx="433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GREAT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91022E0A-A7F6-4D2F-8140-D02667C3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2623"/>
              <a:ext cx="403" cy="37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xmlns="" id="{C0DAEB8B-9187-4B3D-BC0F-9CE1B4F35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2971"/>
              <a:ext cx="326" cy="3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xmlns="" id="{2913CF5A-1ACE-4D3D-AA28-757F0E06B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250"/>
              <a:ext cx="493" cy="4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GREAT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xmlns="" id="{DE008402-C668-468D-82D4-52A49D99A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284"/>
              <a:ext cx="326" cy="3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E8EB7FD8-99A0-4A57-8032-D34D14D94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289"/>
              <a:ext cx="376" cy="3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GREAT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FATHER</a:t>
              </a: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xmlns="" id="{0FE3D233-C740-4954-8BE3-EB2EA7F4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807"/>
              <a:ext cx="345" cy="3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MOTHER</a:t>
              </a: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xmlns="" id="{41102A1A-0FB7-4B93-9CC4-74A43FF99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524"/>
              <a:ext cx="352" cy="3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MOTHER</a:t>
              </a: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xmlns="" id="{03C98D2D-349D-4802-994D-CAE817A51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200"/>
              <a:ext cx="375" cy="3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GREAT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MOTHER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5ADDCC4E-4316-4157-9DD1-1B720D38C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" y="812"/>
              <a:ext cx="9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u="sng" dirty="0">
                  <a:latin typeface="Times New Roman" pitchFamily="18" charset="0"/>
                </a:rPr>
                <a:t>3RD DEGREE</a:t>
              </a: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xmlns="" id="{A495D5F0-97B6-4236-AE6C-B73F7771B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" y="1275"/>
              <a:ext cx="9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u="sng" dirty="0">
                  <a:latin typeface="Times New Roman" pitchFamily="18" charset="0"/>
                </a:rPr>
                <a:t>2ND DEGREE</a:t>
              </a: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xmlns="" id="{E636E1F8-3AC1-46B1-90B6-55AE3870A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" y="1625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u="sng" dirty="0">
                  <a:latin typeface="Times New Roman" pitchFamily="18" charset="0"/>
                </a:rPr>
                <a:t>1ST DEGREE</a:t>
              </a:r>
            </a:p>
          </p:txBody>
        </p: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xmlns="" id="{E37A0F83-9109-46A9-ACD8-D0544FFC6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-150"/>
              <a:ext cx="2811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2700" dir="54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</a:rPr>
                <a:t>Consanguinity Kinship Chart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</a:rPr>
                <a:t>(Relationship by Blood)</a:t>
              </a: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xmlns="" id="{C667E954-21B2-43BF-B4E4-9F72CABBACEF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207963"/>
            <a:ext cx="4159250" cy="5853113"/>
            <a:chOff x="3093" y="113"/>
            <a:chExt cx="2620" cy="3687"/>
          </a:xfrm>
        </p:grpSpPr>
        <p:sp>
          <p:nvSpPr>
            <p:cNvPr id="33" name="Oval 31">
              <a:extLst>
                <a:ext uri="{FF2B5EF4-FFF2-40B4-BE49-F238E27FC236}">
                  <a16:creationId xmlns:a16="http://schemas.microsoft.com/office/drawing/2014/main" xmlns="" id="{76ACCF9F-2A42-4AE8-A6CC-CD8D053D0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962"/>
              <a:ext cx="2620" cy="2838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xmlns="" id="{CF034807-4DEC-49C1-BD1D-4211DFCCD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1479"/>
              <a:ext cx="1692" cy="1708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33CCCC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xmlns="" id="{C2F5BC1A-4A1D-4B5E-A5E5-0635283E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3" y="1863"/>
              <a:ext cx="766" cy="7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/>
            </a:p>
          </p:txBody>
        </p:sp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xmlns="" id="{928091CB-29D3-42CE-BAA0-61BB406D2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2130"/>
              <a:ext cx="8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latin typeface="Times New Roman" pitchFamily="18" charset="0"/>
                </a:rPr>
                <a:t>OFFICER</a:t>
              </a: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xmlns="" id="{F221C2DF-05D1-4BE0-BFCD-B84F504A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" y="1768"/>
              <a:ext cx="352" cy="3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FATHER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</a:t>
              </a: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57E76201-C0DD-438A-89E9-2D2CBE15E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" y="1936"/>
              <a:ext cx="429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3DD7DA17-A555-4C9A-B5B9-BB02ADF2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2180"/>
              <a:ext cx="391" cy="34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 LAW</a:t>
              </a: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79648055-33BF-4151-8CC2-D8A667D3F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" y="2125"/>
              <a:ext cx="451" cy="4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</a:t>
              </a: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9F83E85C-8AFD-4BD9-B02A-96F48D3C9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1719"/>
              <a:ext cx="418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MOTHER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</a:t>
              </a:r>
            </a:p>
          </p:txBody>
        </p:sp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xmlns="" id="{20E19E64-4628-40DD-8411-C45F40ED0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" y="1083"/>
              <a:ext cx="9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u="sng" dirty="0">
                  <a:latin typeface="Times New Roman" pitchFamily="18" charset="0"/>
                </a:rPr>
                <a:t>2ND DEGREE</a:t>
              </a:r>
            </a:p>
          </p:txBody>
        </p: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xmlns="" id="{27719057-4460-498F-B704-D30C57370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541"/>
              <a:ext cx="9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u="sng" dirty="0">
                  <a:latin typeface="Times New Roman" pitchFamily="18" charset="0"/>
                </a:rPr>
                <a:t>1ST DEGREE</a:t>
              </a: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F7F690DD-45D8-43FD-9874-9589A32C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526"/>
              <a:ext cx="431" cy="3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E9719E5C-FE63-42AB-9170-65344CAFC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773"/>
              <a:ext cx="48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OFFICER’S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</a:t>
              </a: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E170864E-5DAB-4A32-98FE-6C2332714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564"/>
              <a:ext cx="500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DAUGHTER</a:t>
              </a: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8720D8E8-4D8E-42FC-946B-D2EA25D48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294"/>
              <a:ext cx="429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FATHER</a:t>
              </a: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496F4006-5FA9-4E5F-8A7A-32CC3E18D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646"/>
              <a:ext cx="48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BROTHER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(BROTHER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LAW)</a:t>
              </a: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9497651F-EDCF-4380-A0A4-6CC91EEDD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106"/>
              <a:ext cx="48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SISTER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(SISTER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LAW)</a:t>
              </a: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30B46C6D-A980-4058-AFC5-1C356E091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3216"/>
              <a:ext cx="48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SON</a:t>
              </a: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xmlns="" id="{5986B348-E275-48FD-9949-C6B02B3E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2890"/>
              <a:ext cx="480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GRAND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MOTHER</a:t>
              </a: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66D2F9BD-FCC1-4FB3-BE80-8D9A02A2B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" y="1335"/>
              <a:ext cx="429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SISTER’S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(BROTHER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LAW)</a:t>
              </a: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D76BA149-31A7-493E-8236-41CB7639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" y="2219"/>
              <a:ext cx="447" cy="5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BROTHER’S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SPOUSE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(SISTER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b="1" dirty="0">
                  <a:latin typeface="Times New Roman" pitchFamily="18" charset="0"/>
                </a:rPr>
                <a:t>IN LAW)</a:t>
              </a:r>
            </a:p>
          </p:txBody>
        </p:sp>
        <p:sp>
          <p:nvSpPr>
            <p:cNvPr id="54" name="Text Box 52">
              <a:extLst>
                <a:ext uri="{FF2B5EF4-FFF2-40B4-BE49-F238E27FC236}">
                  <a16:creationId xmlns:a16="http://schemas.microsoft.com/office/drawing/2014/main" xmlns="" id="{B8905239-E090-4EC0-A7FA-C4BC704B9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" y="113"/>
              <a:ext cx="241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latin typeface="Times New Roman" pitchFamily="18" charset="0"/>
                </a:rPr>
                <a:t>Affinity Kinship Chart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latin typeface="Times New Roman" pitchFamily="18" charset="0"/>
                </a:rPr>
                <a:t>(Relationship by Marriage)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0D97D1-C748-41D2-B20A-8FA7A06E92BB}"/>
              </a:ext>
            </a:extLst>
          </p:cNvPr>
          <p:cNvSpPr txBox="1"/>
          <p:nvPr/>
        </p:nvSpPr>
        <p:spPr>
          <a:xfrm>
            <a:off x="4590904" y="6315884"/>
            <a:ext cx="383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Charts credit: Alan D. Lathrom, Brown &amp; Hofmeister, LLP</a:t>
            </a:r>
          </a:p>
        </p:txBody>
      </p:sp>
    </p:spTree>
    <p:extLst>
      <p:ext uri="{BB962C8B-B14F-4D97-AF65-F5344CB8AC3E}">
        <p14:creationId xmlns:p14="http://schemas.microsoft.com/office/powerpoint/2010/main" val="6052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68086" y="193675"/>
            <a:ext cx="8675914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Morals versus Ethics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4720711"/>
              </p:ext>
            </p:extLst>
          </p:nvPr>
        </p:nvGraphicFramePr>
        <p:xfrm>
          <a:off x="219809" y="1266092"/>
          <a:ext cx="8678006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084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686" y="319814"/>
            <a:ext cx="763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What To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70" y="1230923"/>
            <a:ext cx="8251373" cy="507831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When there is a social event where a quorum may be present, it is generally OK as long as cases or issues are not discussed.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Do not use position title to request special treatment by city employees or private interests.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Have a designated separate email for your commission correspondence.  Why?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Follow the relationship to the Comprehensive Plan!</a:t>
            </a:r>
          </a:p>
          <a:p>
            <a:pPr marL="285750" indent="-285750">
              <a:buClr>
                <a:srgbClr val="21B9EF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1B9E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7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85" y="267538"/>
            <a:ext cx="786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To Think About</a:t>
            </a:r>
            <a:r>
              <a:rPr lang="en-US" sz="40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461" y="1041023"/>
            <a:ext cx="8785077" cy="6740307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have a friend who owns and large tract of land he wants to develop and wants your help.  How can you help him?</a:t>
            </a: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local church has approached you about rezoning a tract for expansion of their activities.  What is your advice?</a:t>
            </a: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are asked to recommend someone to represent a case.  What do you do?</a:t>
            </a: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How do you respond to a citizen that want to tell you about a case.</a:t>
            </a: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Out to dinner, the grocery store, the soccer game:  don’t discuss cases or activities related to work on the Commission.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 don’t know who is at the next table.  </a:t>
            </a:r>
          </a:p>
          <a:p>
            <a:pPr indent="4763">
              <a:buClr>
                <a:schemeClr val="tx1">
                  <a:lumMod val="75000"/>
                  <a:lumOff val="25000"/>
                </a:schemeClr>
              </a:buClr>
              <a:buSzPct val="80000"/>
              <a:defRPr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684213" indent="-222250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3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660" y="250371"/>
            <a:ext cx="8721511" cy="11647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Should You Seek /accept Gifts or Favors?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624" y="1415142"/>
            <a:ext cx="7944929" cy="4832092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is up to your city to determine a policy on gifts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you to interpret it,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remember it is the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PERCEPTION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that may matter more.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25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9837"/>
            <a:ext cx="8436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So…How can you Strive to Achieve High Standards of Integrity and Proficiency?</a:t>
            </a:r>
            <a:endParaRPr lang="en-US" altLang="en-US" sz="4000" b="1" cap="small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4642004"/>
              </p:ext>
            </p:extLst>
          </p:nvPr>
        </p:nvGraphicFramePr>
        <p:xfrm>
          <a:off x="1213339" y="2262158"/>
          <a:ext cx="6374273" cy="446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44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4" y="494794"/>
            <a:ext cx="8329403" cy="1170720"/>
          </a:xfrm>
        </p:spPr>
        <p:txBody>
          <a:bodyPr/>
          <a:lstStyle/>
          <a:p>
            <a:r>
              <a:rPr lang="en-US" sz="40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and Resources</a:t>
            </a:r>
            <a:br>
              <a:rPr lang="en-US" sz="40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b="1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70" y="1313067"/>
            <a:ext cx="8084646" cy="5217129"/>
          </a:xfrm>
          <a:solidFill>
            <a:srgbClr val="9AC09F">
              <a:alpha val="38000"/>
            </a:srgbClr>
          </a:solidFill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planning staff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City orientation and training for new Commissioners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APA Texas and East Texas Section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latin typeface="+mj-lt"/>
                <a:hlinkClick r:id="rId2"/>
              </a:rPr>
              <a:t>https://www.txplanning.org/</a:t>
            </a:r>
            <a:endParaRPr lang="en-US" sz="2200" dirty="0">
              <a:latin typeface="+mj-lt"/>
            </a:endParaRP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Regional Workshops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Annual APA Texas state conference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American Planning Association</a:t>
            </a:r>
          </a:p>
          <a:p>
            <a:pPr marL="45720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Planning Magazine including a section for Commissioners</a:t>
            </a:r>
          </a:p>
          <a:p>
            <a:pPr marL="45720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National Planning Conference</a:t>
            </a:r>
          </a:p>
          <a:p>
            <a:pPr marL="457200" lvl="2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3"/>
              </a:rPr>
              <a:t>https://www.planning.org/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Lots of information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50000"/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Secretary of State of Texas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Texas Municipal League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62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77" y="1071855"/>
            <a:ext cx="3752766" cy="4673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48" y="5974469"/>
            <a:ext cx="87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Take the high road—there is less traffic!</a:t>
            </a:r>
          </a:p>
        </p:txBody>
      </p:sp>
    </p:spTree>
    <p:extLst>
      <p:ext uri="{BB962C8B-B14F-4D97-AF65-F5344CB8AC3E}">
        <p14:creationId xmlns:p14="http://schemas.microsoft.com/office/powerpoint/2010/main" val="338229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1404257"/>
            <a:ext cx="527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QUESTIONS?</a:t>
            </a:r>
          </a:p>
        </p:txBody>
      </p:sp>
      <p:pic>
        <p:nvPicPr>
          <p:cNvPr id="3" name="Picture 22" descr="TX_logo_634">
            <a:extLst>
              <a:ext uri="{FF2B5EF4-FFF2-40B4-BE49-F238E27FC236}">
                <a16:creationId xmlns:a16="http://schemas.microsoft.com/office/drawing/2014/main" xmlns="" id="{8D9E1CB3-CD07-4D13-BCBC-09047885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19" y="4335334"/>
            <a:ext cx="1794294" cy="179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5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170" y="6859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Guides for Ethics</a:t>
            </a:r>
            <a:endParaRPr lang="en-US" sz="4400" b="1" cap="small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8540931"/>
              </p:ext>
            </p:extLst>
          </p:nvPr>
        </p:nvGraphicFramePr>
        <p:xfrm>
          <a:off x="290556" y="1238140"/>
          <a:ext cx="6679222" cy="520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88" t="22999" r="3741" b="9165"/>
          <a:stretch/>
        </p:blipFill>
        <p:spPr>
          <a:xfrm>
            <a:off x="7156937" y="2577631"/>
            <a:ext cx="1569428" cy="1883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4714" y="468699"/>
            <a:ext cx="2129325" cy="630942"/>
          </a:xfrm>
          <a:prstGeom prst="rect">
            <a:avLst/>
          </a:prstGeom>
          <a:solidFill>
            <a:srgbClr val="D3D42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“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Ethics are what you do when no one is looking.” </a:t>
            </a:r>
            <a:b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–George Bernard Shaw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556" y="847039"/>
            <a:ext cx="6866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Ethics: the principles of conduct governing an individual or a group –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Merriam Webster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38934"/>
            <a:ext cx="8015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Ethical behavior is not always easy to achieve, 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but the </a:t>
            </a:r>
            <a:r>
              <a:rPr lang="en-US" i="1" dirty="0">
                <a:latin typeface="Cambria" panose="02040503050406030204" pitchFamily="18" charset="0"/>
              </a:rPr>
              <a:t>Statement of Ethical Principles</a:t>
            </a:r>
            <a:r>
              <a:rPr lang="en-US" dirty="0">
                <a:latin typeface="Cambria" panose="02040503050406030204" pitchFamily="18" charset="0"/>
              </a:rPr>
              <a:t> is a good place to start.</a:t>
            </a:r>
          </a:p>
        </p:txBody>
      </p:sp>
    </p:spTree>
    <p:extLst>
      <p:ext uri="{BB962C8B-B14F-4D97-AF65-F5344CB8AC3E}">
        <p14:creationId xmlns:p14="http://schemas.microsoft.com/office/powerpoint/2010/main" val="18552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384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Ethics Ordinances in General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6893670"/>
              </p:ext>
            </p:extLst>
          </p:nvPr>
        </p:nvGraphicFramePr>
        <p:xfrm>
          <a:off x="158263" y="1389185"/>
          <a:ext cx="8836268" cy="485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01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200" y="241635"/>
            <a:ext cx="8665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i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Ethical Principles in Planning</a:t>
            </a:r>
            <a:endParaRPr lang="en-US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62595187"/>
              </p:ext>
            </p:extLst>
          </p:nvPr>
        </p:nvGraphicFramePr>
        <p:xfrm>
          <a:off x="478970" y="1244618"/>
          <a:ext cx="8277931" cy="497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81784"/>
            <a:ext cx="283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*www.planning.org</a:t>
            </a:r>
          </a:p>
        </p:txBody>
      </p:sp>
    </p:spTree>
    <p:extLst>
      <p:ext uri="{BB962C8B-B14F-4D97-AF65-F5344CB8AC3E}">
        <p14:creationId xmlns:p14="http://schemas.microsoft.com/office/powerpoint/2010/main" val="23908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C9662-A40D-4ACA-9CDF-3564BBDD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84" y="274638"/>
            <a:ext cx="8704053" cy="893180"/>
          </a:xfrm>
        </p:spPr>
        <p:txBody>
          <a:bodyPr/>
          <a:lstStyle/>
          <a:p>
            <a:r>
              <a:rPr lang="en-US" sz="4400" b="1" cap="small" dirty="0"/>
              <a:t>What Do We Mean When We Say</a:t>
            </a:r>
            <a:r>
              <a:rPr lang="en-US" sz="4400" cap="small" dirty="0"/>
              <a:t>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E4448D8-1178-40AF-94E7-0CC52E468C15}"/>
              </a:ext>
            </a:extLst>
          </p:cNvPr>
          <p:cNvSpPr/>
          <p:nvPr/>
        </p:nvSpPr>
        <p:spPr>
          <a:xfrm>
            <a:off x="394796" y="1288588"/>
            <a:ext cx="8354408" cy="5103932"/>
          </a:xfrm>
          <a:prstGeom prst="roundRect">
            <a:avLst>
              <a:gd name="adj" fmla="val 8500"/>
            </a:avLst>
          </a:prstGeom>
          <a:gradFill>
            <a:gsLst>
              <a:gs pos="53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036EB-8AF9-44A4-B8EF-6D1D22A25507}"/>
              </a:ext>
            </a:extLst>
          </p:cNvPr>
          <p:cNvSpPr/>
          <p:nvPr/>
        </p:nvSpPr>
        <p:spPr>
          <a:xfrm>
            <a:off x="724619" y="1417638"/>
            <a:ext cx="78327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/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“The 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planning process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must continuously pursue and faithfully serve the 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public interest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?  (Part One of </a:t>
            </a:r>
            <a:r>
              <a:rPr lang="en-US" sz="2000" i="1" dirty="0">
                <a:latin typeface="+mj-lt"/>
              </a:rPr>
              <a:t>Ethical Principles in Planning</a:t>
            </a:r>
            <a:r>
              <a:rPr lang="en-US" sz="2000" dirty="0">
                <a:latin typeface="+mj-lt"/>
              </a:rPr>
              <a:t>)</a:t>
            </a:r>
          </a:p>
          <a:p>
            <a:pPr marL="1588" lvl="0" indent="-1588">
              <a:buFont typeface="+mj-lt"/>
              <a:buNone/>
            </a:pP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Recognize the rights of citizens to participate in planning decisions. </a:t>
            </a: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Give citizens full, clear, and accurate information.</a:t>
            </a: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Expand choice and opportunity for all persons.</a:t>
            </a: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Assist in the clarification of community goals.</a:t>
            </a: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Ensure that information available to decision makers is also available to the public.</a:t>
            </a:r>
          </a:p>
          <a:p>
            <a:pPr marL="571500" indent="-457200">
              <a:spcAft>
                <a:spcPts val="1200"/>
              </a:spcAft>
              <a:buClr>
                <a:schemeClr val="tx1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Pay special attention to the interrelatedness of decisions and the long-range consequences of present actions.”</a:t>
            </a:r>
          </a:p>
        </p:txBody>
      </p:sp>
    </p:spTree>
    <p:extLst>
      <p:ext uri="{BB962C8B-B14F-4D97-AF65-F5344CB8AC3E}">
        <p14:creationId xmlns:p14="http://schemas.microsoft.com/office/powerpoint/2010/main" val="289636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03" y="4352270"/>
            <a:ext cx="2971799" cy="2195099"/>
          </a:xfrm>
          <a:prstGeom prst="rect">
            <a:avLst/>
          </a:prstGeom>
          <a:solidFill>
            <a:schemeClr val="accent2">
              <a:shade val="50000"/>
              <a:hueOff val="0"/>
              <a:satOff val="0"/>
              <a:lumOff val="0"/>
            </a:schemeClr>
          </a:solidFill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278708"/>
            <a:ext cx="91440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Remember that…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201" y="5189434"/>
            <a:ext cx="274320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b="1" i="1" dirty="0">
                <a:solidFill>
                  <a:schemeClr val="bg1"/>
                </a:solidFill>
                <a:latin typeface="Cambria" panose="02040503050406030204" pitchFamily="18" charset="0"/>
              </a:rPr>
              <a:t>Whether a professional or a volunteer, we are all planners. 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57092019"/>
              </p:ext>
            </p:extLst>
          </p:nvPr>
        </p:nvGraphicFramePr>
        <p:xfrm>
          <a:off x="0" y="966159"/>
          <a:ext cx="9144000" cy="572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09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5056" y="351984"/>
            <a:ext cx="8798943" cy="6506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How it works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220833" y="838199"/>
          <a:ext cx="6831106" cy="592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167032"/>
            <a:ext cx="2590800" cy="4262705"/>
          </a:xfrm>
          <a:prstGeom prst="rect">
            <a:avLst/>
          </a:prstGeom>
          <a:gradFill flip="none" rotWithShape="1">
            <a:gsLst>
              <a:gs pos="61000">
                <a:srgbClr val="243473">
                  <a:alpha val="10000"/>
                </a:srgbClr>
              </a:gs>
              <a:gs pos="21000">
                <a:schemeClr val="accent1">
                  <a:lumMod val="100000"/>
                  <a:alpha val="40000"/>
                </a:schemeClr>
              </a:gs>
            </a:gsLst>
            <a:lin ang="2700000" scaled="1"/>
            <a:tileRect/>
          </a:gradFill>
        </p:spPr>
        <p:txBody>
          <a:bodyPr wrap="square" lIns="45720" rIns="91440">
            <a:spAutoFit/>
          </a:bodyPr>
          <a:lstStyle/>
          <a:p>
            <a:pPr algn="ctr"/>
            <a:r>
              <a:rPr lang="en-US" altLang="en-US" sz="27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The planning process is aimed at implementing the comprehensive plan and/or achieving </a:t>
            </a:r>
          </a:p>
          <a:p>
            <a:pPr algn="ctr"/>
            <a:r>
              <a:rPr lang="en-US" altLang="en-US" sz="27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the desired vision of </a:t>
            </a:r>
          </a:p>
          <a:p>
            <a:pPr algn="ctr"/>
            <a:r>
              <a:rPr lang="en-US" altLang="en-US" sz="27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the community</a:t>
            </a:r>
            <a:r>
              <a:rPr lang="en-US" alt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. 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274638"/>
            <a:ext cx="8697685" cy="1143000"/>
          </a:xfrm>
        </p:spPr>
        <p:txBody>
          <a:bodyPr/>
          <a:lstStyle/>
          <a:p>
            <a:r>
              <a:rPr lang="en-US" sz="4400" b="1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Your Role as a Planning Commissioner?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3" y="1611520"/>
            <a:ext cx="7968953" cy="4910050"/>
          </a:xfr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>
            <a:normAutofit/>
          </a:bodyPr>
          <a:lstStyle/>
          <a:p>
            <a:pPr marL="3175" indent="0">
              <a:buSzPct val="8000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Planning Commission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may be defined as:</a:t>
            </a:r>
          </a:p>
          <a:p>
            <a:pPr marL="0" lvl="1" indent="0">
              <a:spcBef>
                <a:spcPts val="0"/>
              </a:spcBef>
              <a:buSzPct val="800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group of citizens appointed by the legislative body that performs both required and discretionary functions in land use matters. *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SzPct val="8000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can include: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Develop and update the comprehensive plan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Implement land use patterns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Monitor current zoning ordinance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Make recommendations on zoning changes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Recommend approval of (or approve) subdivisions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Make recommendations for annexation</a:t>
            </a:r>
          </a:p>
          <a:p>
            <a:pPr indent="-342900">
              <a:spcBef>
                <a:spcPts val="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Interface with public on community vision through public meetings, focus groups, and neighborhood organizations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684" y="6446147"/>
            <a:ext cx="59136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Texas Local Government Code 211.007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</TotalTime>
  <Words>1849</Words>
  <Application>Microsoft Office PowerPoint</Application>
  <PresentationFormat>On-screen Show (4:3)</PresentationFormat>
  <Paragraphs>310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Courier New</vt:lpstr>
      <vt:lpstr>Times New Roman</vt:lpstr>
      <vt:lpstr>Wingdings</vt:lpstr>
      <vt:lpstr>Wingdings 2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Mean When We Say…</vt:lpstr>
      <vt:lpstr>PowerPoint Presentation</vt:lpstr>
      <vt:lpstr>How it works</vt:lpstr>
      <vt:lpstr>What is Your Role as a Planning Commissioner?</vt:lpstr>
      <vt:lpstr>PowerPoint Presentation</vt:lpstr>
      <vt:lpstr>PowerPoint Presentation</vt:lpstr>
      <vt:lpstr>You have to let People Know!</vt:lpstr>
      <vt:lpstr>What is Ex Parte?</vt:lpstr>
      <vt:lpstr> Potential Trouble? </vt:lpstr>
      <vt:lpstr>Conflicts of Interest</vt:lpstr>
      <vt:lpstr>PowerPoint Presentation</vt:lpstr>
      <vt:lpstr>PowerPoint Presentation</vt:lpstr>
      <vt:lpstr>What is  a Financial Conflict of Interest?</vt:lpstr>
      <vt:lpstr>PowerPoint Presentation</vt:lpstr>
      <vt:lpstr>PowerPoint Presentation</vt:lpstr>
      <vt:lpstr>PowerPoint Presentation</vt:lpstr>
      <vt:lpstr>Should You Seek /accept Gifts or Favors? </vt:lpstr>
      <vt:lpstr>So…How can you Strive to Achieve High Standards of Integrity and Proficiency?</vt:lpstr>
      <vt:lpstr>Training and Resources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Strong</dc:creator>
  <cp:lastModifiedBy>Mike McAnelly</cp:lastModifiedBy>
  <cp:revision>275</cp:revision>
  <cp:lastPrinted>2018-07-31T02:59:50Z</cp:lastPrinted>
  <dcterms:created xsi:type="dcterms:W3CDTF">2016-10-11T18:24:28Z</dcterms:created>
  <dcterms:modified xsi:type="dcterms:W3CDTF">2018-08-11T18:56:34Z</dcterms:modified>
</cp:coreProperties>
</file>